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43"/>
  </p:notesMasterIdLst>
  <p:sldIdLst>
    <p:sldId id="256" r:id="rId2"/>
    <p:sldId id="261" r:id="rId3"/>
    <p:sldId id="257" r:id="rId4"/>
    <p:sldId id="258" r:id="rId5"/>
    <p:sldId id="260" r:id="rId6"/>
    <p:sldId id="262" r:id="rId7"/>
    <p:sldId id="293" r:id="rId8"/>
    <p:sldId id="292" r:id="rId9"/>
    <p:sldId id="299" r:id="rId10"/>
    <p:sldId id="263" r:id="rId11"/>
    <p:sldId id="282" r:id="rId12"/>
    <p:sldId id="264" r:id="rId13"/>
    <p:sldId id="298" r:id="rId14"/>
    <p:sldId id="291" r:id="rId15"/>
    <p:sldId id="270" r:id="rId16"/>
    <p:sldId id="281" r:id="rId17"/>
    <p:sldId id="271" r:id="rId18"/>
    <p:sldId id="267" r:id="rId19"/>
    <p:sldId id="275" r:id="rId20"/>
    <p:sldId id="279" r:id="rId21"/>
    <p:sldId id="276" r:id="rId22"/>
    <p:sldId id="268" r:id="rId23"/>
    <p:sldId id="288" r:id="rId24"/>
    <p:sldId id="272" r:id="rId25"/>
    <p:sldId id="294" r:id="rId26"/>
    <p:sldId id="295" r:id="rId27"/>
    <p:sldId id="273" r:id="rId28"/>
    <p:sldId id="283" r:id="rId29"/>
    <p:sldId id="277" r:id="rId30"/>
    <p:sldId id="274" r:id="rId31"/>
    <p:sldId id="278" r:id="rId32"/>
    <p:sldId id="286" r:id="rId33"/>
    <p:sldId id="285" r:id="rId34"/>
    <p:sldId id="284" r:id="rId35"/>
    <p:sldId id="287" r:id="rId36"/>
    <p:sldId id="289" r:id="rId37"/>
    <p:sldId id="290" r:id="rId38"/>
    <p:sldId id="296" r:id="rId39"/>
    <p:sldId id="297" r:id="rId40"/>
    <p:sldId id="300" r:id="rId41"/>
    <p:sldId id="301" r:id="rId4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D33ED-A27E-4B8F-AB96-A2F62499CDA7}" type="datetimeFigureOut">
              <a:rPr lang="fr-FR" smtClean="0"/>
              <a:pPr/>
              <a:t>20/06/2014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383F0-C1DA-42A5-99CE-CF67E90A01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383F0-C1DA-42A5-99CE-CF67E90A01BD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383F0-C1DA-42A5-99CE-CF67E90A01BD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7D544-8F2F-4960-AC27-6BEE0293ED32}" type="datetimeFigureOut">
              <a:rPr lang="fr-FR" smtClean="0"/>
              <a:pPr/>
              <a:t>20/06/2014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A60C7-A6CA-4290-89E1-12476C8D1D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7D544-8F2F-4960-AC27-6BEE0293ED32}" type="datetimeFigureOut">
              <a:rPr lang="fr-FR" smtClean="0"/>
              <a:pPr/>
              <a:t>20/06/2014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A60C7-A6CA-4290-89E1-12476C8D1D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7D544-8F2F-4960-AC27-6BEE0293ED32}" type="datetimeFigureOut">
              <a:rPr lang="fr-FR" smtClean="0"/>
              <a:pPr/>
              <a:t>20/06/2014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A60C7-A6CA-4290-89E1-12476C8D1D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7D544-8F2F-4960-AC27-6BEE0293ED32}" type="datetimeFigureOut">
              <a:rPr lang="fr-FR" smtClean="0"/>
              <a:pPr/>
              <a:t>20/06/2014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A60C7-A6CA-4290-89E1-12476C8D1D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7D544-8F2F-4960-AC27-6BEE0293ED32}" type="datetimeFigureOut">
              <a:rPr lang="fr-FR" smtClean="0"/>
              <a:pPr/>
              <a:t>20/06/2014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A60C7-A6CA-4290-89E1-12476C8D1D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7D544-8F2F-4960-AC27-6BEE0293ED32}" type="datetimeFigureOut">
              <a:rPr lang="fr-FR" smtClean="0"/>
              <a:pPr/>
              <a:t>20/06/2014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A60C7-A6CA-4290-89E1-12476C8D1D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7D544-8F2F-4960-AC27-6BEE0293ED32}" type="datetimeFigureOut">
              <a:rPr lang="fr-FR" smtClean="0"/>
              <a:pPr/>
              <a:t>20/06/2014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A60C7-A6CA-4290-89E1-12476C8D1D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7D544-8F2F-4960-AC27-6BEE0293ED32}" type="datetimeFigureOut">
              <a:rPr lang="fr-FR" smtClean="0"/>
              <a:pPr/>
              <a:t>20/06/2014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A60C7-A6CA-4290-89E1-12476C8D1D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7D544-8F2F-4960-AC27-6BEE0293ED32}" type="datetimeFigureOut">
              <a:rPr lang="fr-FR" smtClean="0"/>
              <a:pPr/>
              <a:t>20/06/2014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A60C7-A6CA-4290-89E1-12476C8D1D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7D544-8F2F-4960-AC27-6BEE0293ED32}" type="datetimeFigureOut">
              <a:rPr lang="fr-FR" smtClean="0"/>
              <a:pPr/>
              <a:t>20/06/2014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A60C7-A6CA-4290-89E1-12476C8D1D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7D544-8F2F-4960-AC27-6BEE0293ED32}" type="datetimeFigureOut">
              <a:rPr lang="fr-FR" smtClean="0"/>
              <a:pPr/>
              <a:t>20/06/2014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A60C7-A6CA-4290-89E1-12476C8D1D6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3C7D544-8F2F-4960-AC27-6BEE0293ED32}" type="datetimeFigureOut">
              <a:rPr lang="fr-FR" smtClean="0"/>
              <a:pPr/>
              <a:t>20/06/2014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25A60C7-A6CA-4290-89E1-12476C8D1D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CHAMPIONNAT DE FRANCE FEMININ </a:t>
            </a:r>
            <a:br>
              <a:rPr lang="fr-FR" dirty="0" smtClean="0"/>
            </a:br>
            <a:r>
              <a:rPr lang="fr-FR" dirty="0" smtClean="0"/>
              <a:t>DE PARTIES RAPIDES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912768" cy="201622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FR" dirty="0" smtClean="0"/>
              <a:t> </a:t>
            </a:r>
            <a:r>
              <a:rPr lang="fr-FR" sz="2400" dirty="0" smtClean="0"/>
              <a:t>Créé en 2002</a:t>
            </a:r>
          </a:p>
          <a:p>
            <a:pPr algn="ctr"/>
            <a:endParaRPr lang="fr-FR" sz="2400" dirty="0" smtClean="0"/>
          </a:p>
          <a:p>
            <a:pPr algn="ctr"/>
            <a:r>
              <a:rPr lang="fr-FR" dirty="0"/>
              <a:t> </a:t>
            </a:r>
            <a:r>
              <a:rPr lang="fr-FR" sz="2400" dirty="0" smtClean="0"/>
              <a:t>Deux phases: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Ligue</a:t>
            </a:r>
          </a:p>
          <a:p>
            <a:pPr algn="ctr"/>
            <a:endParaRPr lang="fr-FR" sz="2400" dirty="0" smtClean="0"/>
          </a:p>
          <a:p>
            <a:pPr algn="l"/>
            <a:r>
              <a:rPr lang="fr-FR" sz="2400" dirty="0" smtClean="0"/>
              <a:t>  			</a:t>
            </a:r>
            <a:r>
              <a:rPr lang="fr-FR" sz="2400" dirty="0" smtClean="0"/>
              <a:t> </a:t>
            </a:r>
            <a:r>
              <a:rPr lang="fr-FR" sz="2400" dirty="0" smtClean="0"/>
              <a:t>Finale</a:t>
            </a:r>
            <a:endParaRPr lang="fr-FR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ANNEE 2006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076056" y="1447802"/>
            <a:ext cx="3600400" cy="4206112"/>
          </a:xfrm>
        </p:spPr>
        <p:txBody>
          <a:bodyPr>
            <a:normAutofit fontScale="32500" lnSpcReduction="20000"/>
          </a:bodyPr>
          <a:lstStyle/>
          <a:p>
            <a:r>
              <a:rPr lang="fr-FR" sz="3400" dirty="0" smtClean="0"/>
              <a:t> </a:t>
            </a:r>
            <a:r>
              <a:rPr lang="fr-FR" sz="4300" dirty="0" smtClean="0"/>
              <a:t>CHAMPIONNE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4300" b="1" dirty="0" err="1" smtClean="0"/>
              <a:t>Roza</a:t>
            </a:r>
            <a:r>
              <a:rPr lang="fr-FR" sz="4300" b="1" dirty="0" smtClean="0"/>
              <a:t> </a:t>
            </a:r>
            <a:r>
              <a:rPr lang="fr-FR" sz="4300" b="1" dirty="0" smtClean="0"/>
              <a:t>Lallemand   </a:t>
            </a:r>
            <a:r>
              <a:rPr lang="fr-FR" sz="4300" b="1" dirty="0" smtClean="0"/>
              <a:t>	             </a:t>
            </a:r>
            <a:r>
              <a:rPr lang="fr-FR" sz="4300" dirty="0" smtClean="0"/>
              <a:t>8</a:t>
            </a:r>
            <a:endParaRPr lang="fr-FR" sz="4300" dirty="0" smtClean="0"/>
          </a:p>
          <a:p>
            <a:endParaRPr lang="fr-FR" sz="4300" dirty="0" smtClean="0"/>
          </a:p>
          <a:p>
            <a:r>
              <a:rPr lang="fr-FR" sz="4300" dirty="0" smtClean="0"/>
              <a:t>2</a:t>
            </a:r>
            <a:r>
              <a:rPr lang="fr-FR" sz="4300" baseline="30000" dirty="0" smtClean="0"/>
              <a:t>ème</a:t>
            </a:r>
            <a:r>
              <a:rPr lang="fr-FR" sz="4300" dirty="0" smtClean="0"/>
              <a:t>: Camille </a:t>
            </a:r>
            <a:r>
              <a:rPr lang="fr-FR" sz="4300" dirty="0" err="1" smtClean="0"/>
              <a:t>Bodlenner</a:t>
            </a:r>
            <a:r>
              <a:rPr lang="fr-FR" sz="4300" dirty="0" smtClean="0"/>
              <a:t>  </a:t>
            </a:r>
            <a:r>
              <a:rPr lang="fr-FR" sz="4300" dirty="0" smtClean="0"/>
              <a:t>     6,5</a:t>
            </a:r>
            <a:endParaRPr lang="fr-FR" sz="4300" dirty="0" smtClean="0"/>
          </a:p>
          <a:p>
            <a:endParaRPr lang="fr-FR" sz="4300" dirty="0" smtClean="0"/>
          </a:p>
          <a:p>
            <a:r>
              <a:rPr lang="fr-FR" sz="4300" dirty="0" smtClean="0"/>
              <a:t>3</a:t>
            </a:r>
            <a:r>
              <a:rPr lang="fr-FR" sz="4300" baseline="30000" dirty="0" smtClean="0"/>
              <a:t>ème</a:t>
            </a:r>
            <a:r>
              <a:rPr lang="fr-FR" sz="4300" dirty="0" smtClean="0"/>
              <a:t>:Anne-Laurie </a:t>
            </a:r>
            <a:r>
              <a:rPr lang="fr-FR" sz="4300" dirty="0" smtClean="0"/>
              <a:t>Delorme  </a:t>
            </a:r>
            <a:r>
              <a:rPr lang="fr-FR" sz="4300" dirty="0" smtClean="0"/>
              <a:t> 6,5</a:t>
            </a:r>
            <a:endParaRPr lang="fr-FR" sz="28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algn="ctr"/>
            <a:r>
              <a:rPr lang="fr-FR" sz="50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SAINT-QUENTIN</a:t>
            </a:r>
            <a:br>
              <a:rPr lang="fr-FR" sz="50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fr-FR" sz="5000" b="1" dirty="0" smtClean="0"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fr-FR" sz="50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PALAIS </a:t>
            </a:r>
            <a:r>
              <a:rPr lang="fr-FR" sz="50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DE FERVAQUES</a:t>
            </a:r>
            <a:endParaRPr lang="fr-FR" b="1" dirty="0" smtClean="0"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fr-FR" b="1" dirty="0" smtClean="0"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fr-FR" b="1" dirty="0" smtClean="0"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fr-FR" b="1" dirty="0" smtClean="0"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fr-FR" b="1" dirty="0" smtClean="0"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fr-FR" b="1" dirty="0" smtClean="0"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fr-FR" b="1" dirty="0" smtClean="0"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fr-FR" b="1" dirty="0" smtClean="0"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fr-FR" b="1" dirty="0" smtClean="0"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fr-FR" b="1" dirty="0" smtClean="0"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fr-FR" b="1" dirty="0" smtClean="0"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fr-FR" b="1" dirty="0" smtClean="0"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fr-FR" b="1" dirty="0" smtClean="0"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fr-FR" sz="5500" dirty="0" smtClean="0"/>
              <a:t>Total </a:t>
            </a:r>
            <a:r>
              <a:rPr lang="fr-FR" sz="5500" dirty="0" smtClean="0"/>
              <a:t>participantes:  	439</a:t>
            </a:r>
            <a:endParaRPr lang="fr-FR" sz="5500" dirty="0" smtClean="0"/>
          </a:p>
          <a:p>
            <a:endParaRPr lang="fr-FR" sz="5500" i="1" dirty="0" smtClean="0"/>
          </a:p>
          <a:p>
            <a:r>
              <a:rPr lang="fr-FR" sz="5500" dirty="0" smtClean="0"/>
              <a:t>Finale</a:t>
            </a:r>
            <a:r>
              <a:rPr lang="fr-FR" sz="5500" dirty="0" smtClean="0"/>
              <a:t>: 	</a:t>
            </a:r>
            <a:r>
              <a:rPr lang="fr-FR" sz="5500" dirty="0" smtClean="0"/>
              <a:t>        		40</a:t>
            </a:r>
            <a:r>
              <a:rPr lang="fr-FR" sz="3400" dirty="0" smtClean="0"/>
              <a:t>	</a:t>
            </a:r>
            <a:endParaRPr lang="fr-FR" sz="2000" dirty="0" smtClean="0"/>
          </a:p>
          <a:p>
            <a:endParaRPr lang="fr-FR" b="1" dirty="0" smtClean="0"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fr-FR" b="1" dirty="0" smtClean="0"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fr-FR" b="1" dirty="0" smtClean="0"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fr-FR" b="1" dirty="0" smtClean="0"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fr-FR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0" name="Espace réservé du contenu 9" descr="podium2006p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4" y="1409639"/>
            <a:ext cx="4245553" cy="345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ANNEE 2006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r-FR" dirty="0" smtClean="0"/>
              <a:t> Le podium </a:t>
            </a:r>
          </a:p>
          <a:p>
            <a:endParaRPr lang="fr-FR" dirty="0" smtClean="0"/>
          </a:p>
          <a:p>
            <a:r>
              <a:rPr lang="fr-FR" dirty="0" smtClean="0"/>
              <a:t> </a:t>
            </a:r>
            <a:r>
              <a:rPr lang="fr-FR" sz="1600" dirty="0" smtClean="0"/>
              <a:t>Roza Lallemand</a:t>
            </a:r>
          </a:p>
          <a:p>
            <a:r>
              <a:rPr lang="fr-FR" sz="1600" dirty="0" smtClean="0"/>
              <a:t> Camille </a:t>
            </a:r>
            <a:r>
              <a:rPr lang="fr-FR" sz="1600" dirty="0" err="1" smtClean="0"/>
              <a:t>Bodlenner</a:t>
            </a:r>
            <a:endParaRPr lang="fr-FR" sz="1600" dirty="0" smtClean="0"/>
          </a:p>
          <a:p>
            <a:r>
              <a:rPr lang="fr-FR" sz="1600" dirty="0" smtClean="0"/>
              <a:t> Anne-Laurie </a:t>
            </a:r>
            <a:r>
              <a:rPr lang="fr-FR" sz="1600" dirty="0" err="1" smtClean="0"/>
              <a:t>Benard</a:t>
            </a:r>
            <a:endParaRPr lang="fr-FR" sz="1600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sz="2400" dirty="0" smtClean="0"/>
              <a:t>En </a:t>
            </a:r>
            <a:r>
              <a:rPr lang="fr-FR" sz="2400" dirty="0" smtClean="0"/>
              <a:t>présence  de nombreux </a:t>
            </a:r>
            <a:r>
              <a:rPr lang="fr-FR" sz="2400" dirty="0" smtClean="0"/>
              <a:t>élus, pendant </a:t>
            </a:r>
            <a:r>
              <a:rPr lang="fr-FR" sz="2400" dirty="0" smtClean="0"/>
              <a:t>l’hymne </a:t>
            </a:r>
            <a:r>
              <a:rPr lang="fr-FR" sz="2400" dirty="0" smtClean="0"/>
              <a:t>national.</a:t>
            </a:r>
            <a:endParaRPr lang="fr-FR" sz="2400" dirty="0"/>
          </a:p>
        </p:txBody>
      </p:sp>
      <p:pic>
        <p:nvPicPr>
          <p:cNvPr id="5" name="Espace réservé du contenu 4" descr="remise des prix 20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53108"/>
            <a:ext cx="4625975" cy="34787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08104" y="620688"/>
            <a:ext cx="2971800" cy="539080"/>
          </a:xfrm>
        </p:spPr>
        <p:txBody>
          <a:bodyPr/>
          <a:lstStyle/>
          <a:p>
            <a:r>
              <a:rPr lang="fr-FR" dirty="0" smtClean="0"/>
              <a:t>ANNEE 2007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436096" y="1268760"/>
            <a:ext cx="3312368" cy="5040560"/>
          </a:xfrm>
        </p:spPr>
        <p:txBody>
          <a:bodyPr>
            <a:normAutofit/>
          </a:bodyPr>
          <a:lstStyle/>
          <a:p>
            <a:r>
              <a:rPr lang="fr-FR" dirty="0" smtClean="0"/>
              <a:t>CHAMPIONNE :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1700" dirty="0" smtClean="0"/>
              <a:t>Maria </a:t>
            </a:r>
            <a:r>
              <a:rPr lang="fr-FR" sz="1700" dirty="0" smtClean="0"/>
              <a:t>Leconte </a:t>
            </a:r>
            <a:r>
              <a:rPr lang="fr-FR" sz="1700" dirty="0" smtClean="0"/>
              <a:t>             7,5</a:t>
            </a:r>
            <a:endParaRPr lang="fr-FR" sz="1300" dirty="0" smtClean="0"/>
          </a:p>
          <a:p>
            <a:r>
              <a:rPr lang="fr-FR" sz="1300" dirty="0" smtClean="0"/>
              <a:t/>
            </a:r>
            <a:br>
              <a:rPr lang="fr-FR" sz="1300" dirty="0" smtClean="0"/>
            </a:br>
            <a:r>
              <a:rPr lang="fr-FR" sz="1900" dirty="0" err="1" smtClean="0"/>
              <a:t>2</a:t>
            </a:r>
            <a:r>
              <a:rPr lang="fr-FR" sz="1900" baseline="30000" dirty="0" err="1" smtClean="0"/>
              <a:t>ème</a:t>
            </a:r>
            <a:r>
              <a:rPr lang="fr-FR" sz="1900" dirty="0" err="1" smtClean="0"/>
              <a:t>:Mathilde</a:t>
            </a:r>
            <a:r>
              <a:rPr lang="fr-FR" sz="1900" dirty="0" smtClean="0"/>
              <a:t> Choisy </a:t>
            </a:r>
            <a:r>
              <a:rPr lang="fr-FR" sz="1900" dirty="0" smtClean="0"/>
              <a:t>7</a:t>
            </a:r>
          </a:p>
          <a:p>
            <a:endParaRPr lang="fr-FR" sz="1900" dirty="0" smtClean="0"/>
          </a:p>
          <a:p>
            <a:r>
              <a:rPr lang="fr-FR" sz="1900" dirty="0" err="1" smtClean="0"/>
              <a:t>3</a:t>
            </a:r>
            <a:r>
              <a:rPr lang="fr-FR" sz="1900" baseline="30000" dirty="0" err="1" smtClean="0"/>
              <a:t>ème</a:t>
            </a:r>
            <a:r>
              <a:rPr lang="fr-FR" sz="1900" dirty="0" err="1" smtClean="0"/>
              <a:t>:Mathilde</a:t>
            </a:r>
            <a:r>
              <a:rPr lang="fr-FR" sz="1900" dirty="0" smtClean="0"/>
              <a:t> </a:t>
            </a:r>
            <a:r>
              <a:rPr lang="fr-FR" sz="1900" dirty="0" err="1" smtClean="0"/>
              <a:t>Congiu</a:t>
            </a:r>
            <a:r>
              <a:rPr lang="fr-FR" sz="1900" dirty="0" smtClean="0"/>
              <a:t> </a:t>
            </a:r>
            <a:r>
              <a:rPr lang="fr-FR" sz="1900" dirty="0" smtClean="0"/>
              <a:t>6,5</a:t>
            </a:r>
            <a:endParaRPr lang="fr-FR" sz="1900" dirty="0" smtClean="0"/>
          </a:p>
          <a:p>
            <a:endParaRPr lang="fr-FR" dirty="0" smtClean="0"/>
          </a:p>
          <a:p>
            <a:endParaRPr lang="fr-FR" dirty="0" smtClean="0"/>
          </a:p>
          <a:p>
            <a:pPr algn="ctr"/>
            <a:r>
              <a:rPr lang="fr-FR" sz="32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METZ</a:t>
            </a:r>
            <a:endParaRPr lang="fr-FR" sz="3200" b="1" dirty="0" smtClean="0"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fr-FR" sz="2000" b="1" dirty="0" smtClean="0"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fr-FR" sz="16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CLOITRE </a:t>
            </a:r>
            <a:r>
              <a:rPr lang="fr-FR" sz="16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des RECOLLETS</a:t>
            </a:r>
          </a:p>
          <a:p>
            <a:endParaRPr lang="fr-FR" dirty="0" smtClean="0"/>
          </a:p>
          <a:p>
            <a:r>
              <a:rPr lang="fr-FR" dirty="0" smtClean="0"/>
              <a:t>         </a:t>
            </a:r>
          </a:p>
          <a:p>
            <a:r>
              <a:rPr lang="fr-FR" sz="2000" dirty="0" smtClean="0"/>
              <a:t>Total </a:t>
            </a:r>
            <a:r>
              <a:rPr lang="fr-FR" sz="2000" dirty="0" smtClean="0"/>
              <a:t>participantes: 462</a:t>
            </a:r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 smtClean="0"/>
              <a:t> Finale:       	</a:t>
            </a:r>
            <a:r>
              <a:rPr lang="fr-FR" sz="2000" dirty="0" smtClean="0"/>
              <a:t>         48</a:t>
            </a:r>
            <a:endParaRPr lang="fr-FR" sz="2000" dirty="0"/>
          </a:p>
        </p:txBody>
      </p:sp>
      <p:pic>
        <p:nvPicPr>
          <p:cNvPr id="5" name="Espace réservé du contenu 4" descr="Le_cloitre_des_recollets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1372" y="930144"/>
            <a:ext cx="4626159" cy="47244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508304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 smtClean="0"/>
              <a:t>ANNEE 2007: Metz</a:t>
            </a:r>
            <a:br>
              <a:rPr lang="fr-FR" sz="3600" dirty="0" smtClean="0"/>
            </a:br>
            <a:r>
              <a:rPr lang="fr-FR" sz="3600" dirty="0" smtClean="0"/>
              <a:t>Le podium</a:t>
            </a:r>
            <a:endParaRPr lang="fr-FR" sz="3600" dirty="0"/>
          </a:p>
        </p:txBody>
      </p:sp>
      <p:pic>
        <p:nvPicPr>
          <p:cNvPr id="5" name="Espace réservé du contenu 4" descr="chptfrmetz20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916832"/>
            <a:ext cx="4983691" cy="3960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ANNEE 2008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sz="2000" b="1" dirty="0" smtClean="0">
                <a:solidFill>
                  <a:srgbClr val="7030A0"/>
                </a:solidFill>
              </a:rPr>
              <a:t> </a:t>
            </a:r>
            <a:r>
              <a:rPr lang="fr-FR" sz="22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AVIGNON</a:t>
            </a:r>
          </a:p>
          <a:p>
            <a:endParaRPr lang="fr-FR" sz="2200" b="1" dirty="0" smtClean="0"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fr-FR" sz="22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21-22 juin</a:t>
            </a:r>
          </a:p>
          <a:p>
            <a:endParaRPr lang="fr-FR" sz="2200" b="1" dirty="0" smtClean="0"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Espace réservé du contenu 4" descr="AFFiche05Avignon20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692696"/>
            <a:ext cx="3768642" cy="5508000"/>
          </a:xfrm>
        </p:spPr>
      </p:pic>
      <p:sp>
        <p:nvSpPr>
          <p:cNvPr id="6" name="Rectangle 5"/>
          <p:cNvSpPr/>
          <p:nvPr/>
        </p:nvSpPr>
        <p:spPr>
          <a:xfrm>
            <a:off x="5148064" y="3501008"/>
            <a:ext cx="3456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>
              <a:solidFill>
                <a:srgbClr val="002060"/>
              </a:solidFill>
            </a:endParaRPr>
          </a:p>
          <a:p>
            <a:endParaRPr lang="fr-FR" dirty="0" smtClean="0">
              <a:solidFill>
                <a:srgbClr val="002060"/>
              </a:solidFill>
            </a:endParaRPr>
          </a:p>
          <a:p>
            <a:endParaRPr lang="fr-FR" dirty="0" smtClean="0">
              <a:solidFill>
                <a:srgbClr val="002060"/>
              </a:solidFill>
            </a:endParaRPr>
          </a:p>
          <a:p>
            <a:pPr algn="ctr"/>
            <a:r>
              <a:rPr lang="fr-FR" dirty="0" smtClean="0">
                <a:solidFill>
                  <a:srgbClr val="002060"/>
                </a:solidFill>
              </a:rPr>
              <a:t>MUSEE DU PETIT </a:t>
            </a:r>
            <a:r>
              <a:rPr lang="fr-FR" dirty="0" smtClean="0">
                <a:solidFill>
                  <a:srgbClr val="002060"/>
                </a:solidFill>
              </a:rPr>
              <a:t>LOUVRE</a:t>
            </a:r>
            <a:br>
              <a:rPr lang="fr-FR" dirty="0" smtClean="0">
                <a:solidFill>
                  <a:srgbClr val="002060"/>
                </a:solidFill>
              </a:rPr>
            </a:br>
            <a:r>
              <a:rPr lang="fr-FR" dirty="0" smtClean="0">
                <a:solidFill>
                  <a:srgbClr val="002060"/>
                </a:solidFill>
              </a:rPr>
              <a:t/>
            </a:r>
            <a:br>
              <a:rPr lang="fr-FR" dirty="0" smtClean="0">
                <a:solidFill>
                  <a:srgbClr val="002060"/>
                </a:solidFill>
              </a:rPr>
            </a:br>
            <a:r>
              <a:rPr lang="fr-FR" dirty="0" smtClean="0">
                <a:solidFill>
                  <a:srgbClr val="002060"/>
                </a:solidFill>
              </a:rPr>
              <a:t>Salon </a:t>
            </a:r>
            <a:r>
              <a:rPr lang="fr-FR" dirty="0" smtClean="0">
                <a:solidFill>
                  <a:srgbClr val="002060"/>
                </a:solidFill>
              </a:rPr>
              <a:t>Matisse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ANNEE     2008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r-FR" dirty="0" smtClean="0"/>
              <a:t>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 </a:t>
            </a:r>
            <a:r>
              <a:rPr lang="fr-FR" sz="2000" dirty="0" smtClean="0"/>
              <a:t>Ambiance feutrée </a:t>
            </a:r>
          </a:p>
          <a:p>
            <a:endParaRPr lang="fr-FR" sz="2000" dirty="0" smtClean="0"/>
          </a:p>
          <a:p>
            <a:r>
              <a:rPr lang="fr-FR" sz="2000" dirty="0" smtClean="0"/>
              <a:t> Nappes de couleurs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5" name="Espace réservé du contenu 4" descr="Ambiance01Avignon2206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333138"/>
            <a:ext cx="4625975" cy="39186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ANNEE 2008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788024" y="1447802"/>
            <a:ext cx="3722623" cy="4206112"/>
          </a:xfrm>
        </p:spPr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algn="ctr"/>
            <a:r>
              <a:rPr lang="fr-FR" sz="1800" dirty="0" smtClean="0"/>
              <a:t>Fleurs     et  cadeaux</a:t>
            </a:r>
          </a:p>
          <a:p>
            <a:endParaRPr lang="fr-FR" sz="1800" dirty="0" smtClean="0"/>
          </a:p>
          <a:p>
            <a:pPr algn="ctr"/>
            <a:r>
              <a:rPr lang="fr-FR" sz="1800" dirty="0" smtClean="0"/>
              <a:t>pour toutes  les participantes </a:t>
            </a:r>
            <a:endParaRPr lang="fr-FR" sz="1800" dirty="0"/>
          </a:p>
        </p:txBody>
      </p:sp>
      <p:pic>
        <p:nvPicPr>
          <p:cNvPr id="5" name="Espace réservé du contenu 4" descr="DSCN91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20689"/>
            <a:ext cx="3816423" cy="2160240"/>
          </a:xfrm>
        </p:spPr>
      </p:pic>
      <p:pic>
        <p:nvPicPr>
          <p:cNvPr id="6" name="Image 5" descr="DSCN9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140968"/>
            <a:ext cx="3697216" cy="2628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ANNEE 2008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6" y="1447802"/>
            <a:ext cx="3137609" cy="4206112"/>
          </a:xfrm>
        </p:spPr>
        <p:txBody>
          <a:bodyPr/>
          <a:lstStyle/>
          <a:p>
            <a:r>
              <a:rPr lang="fr-FR" dirty="0" smtClean="0"/>
              <a:t> </a:t>
            </a:r>
            <a:r>
              <a:rPr lang="fr-FR" dirty="0" smtClean="0"/>
              <a:t>CHAMPIONNE:</a:t>
            </a:r>
            <a:endParaRPr lang="fr-FR" dirty="0" smtClean="0"/>
          </a:p>
          <a:p>
            <a:r>
              <a:rPr lang="fr-FR" sz="1800" dirty="0" smtClean="0"/>
              <a:t>Pauline </a:t>
            </a:r>
            <a:r>
              <a:rPr lang="fr-FR" sz="1800" dirty="0" smtClean="0"/>
              <a:t>Guichard   </a:t>
            </a:r>
            <a:r>
              <a:rPr lang="fr-FR" sz="1800" dirty="0" smtClean="0"/>
              <a:t> </a:t>
            </a:r>
            <a:r>
              <a:rPr lang="fr-FR" sz="1800" dirty="0" smtClean="0"/>
              <a:t>   </a:t>
            </a:r>
            <a:r>
              <a:rPr lang="fr-FR" sz="1800" dirty="0" smtClean="0"/>
              <a:t>7,5</a:t>
            </a:r>
            <a:endParaRPr lang="fr-FR" sz="1800" dirty="0" smtClean="0"/>
          </a:p>
          <a:p>
            <a:endParaRPr lang="fr-FR" dirty="0" smtClean="0"/>
          </a:p>
          <a:p>
            <a:r>
              <a:rPr lang="fr-FR" sz="1600" dirty="0" smtClean="0"/>
              <a:t>2</a:t>
            </a:r>
            <a:r>
              <a:rPr lang="fr-FR" sz="1600" baseline="30000" dirty="0" smtClean="0"/>
              <a:t>ème</a:t>
            </a:r>
            <a:r>
              <a:rPr lang="fr-FR" sz="1600" dirty="0" smtClean="0"/>
              <a:t>: Roza Lallemand    </a:t>
            </a:r>
            <a:r>
              <a:rPr lang="fr-FR" sz="1600" dirty="0" smtClean="0"/>
              <a:t>	7 3</a:t>
            </a:r>
            <a:r>
              <a:rPr lang="fr-FR" sz="1600" baseline="30000" dirty="0" smtClean="0"/>
              <a:t>ème</a:t>
            </a:r>
            <a:r>
              <a:rPr lang="fr-FR" sz="1600" dirty="0" smtClean="0"/>
              <a:t>: Natacha Benmesbah 7</a:t>
            </a:r>
          </a:p>
          <a:p>
            <a:endParaRPr lang="fr-FR" dirty="0" smtClean="0"/>
          </a:p>
          <a:p>
            <a:endParaRPr lang="fr-FR" dirty="0" smtClean="0"/>
          </a:p>
          <a:p>
            <a:pPr algn="ctr"/>
            <a:r>
              <a:rPr lang="fr-FR" sz="2400" b="1" dirty="0" smtClean="0">
                <a:solidFill>
                  <a:schemeClr val="accent1"/>
                </a:solidFill>
              </a:rPr>
              <a:t>AVIGNON</a:t>
            </a:r>
            <a:endParaRPr lang="fr-FR" sz="2400" dirty="0" smtClean="0"/>
          </a:p>
          <a:p>
            <a:pPr algn="ctr"/>
            <a:r>
              <a:rPr lang="fr-FR" sz="1600" b="1" dirty="0" smtClean="0">
                <a:solidFill>
                  <a:schemeClr val="accent1"/>
                </a:solidFill>
              </a:rPr>
              <a:t>Musée  du Petit Louvre</a:t>
            </a:r>
          </a:p>
          <a:p>
            <a:r>
              <a:rPr lang="fr-FR" sz="22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</a:t>
            </a:r>
            <a:endParaRPr lang="fr-FR" b="1" dirty="0" smtClean="0">
              <a:solidFill>
                <a:schemeClr val="accent1"/>
              </a:solidFill>
            </a:endParaRPr>
          </a:p>
          <a:p>
            <a:endParaRPr lang="fr-FR" b="1" dirty="0" smtClean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1800" dirty="0" smtClean="0"/>
              <a:t>Total </a:t>
            </a:r>
            <a:r>
              <a:rPr lang="fr-FR" sz="1800" dirty="0" smtClean="0"/>
              <a:t>Participantes:   </a:t>
            </a:r>
            <a:r>
              <a:rPr lang="fr-FR" sz="1800" dirty="0" smtClean="0"/>
              <a:t>480</a:t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Finale</a:t>
            </a:r>
            <a:r>
              <a:rPr lang="fr-FR" sz="1800" dirty="0" smtClean="0"/>
              <a:t>:	                </a:t>
            </a:r>
            <a:r>
              <a:rPr lang="fr-FR" sz="1800" dirty="0" smtClean="0"/>
              <a:t>   52</a:t>
            </a:r>
            <a:endParaRPr lang="fr-FR" sz="1800" dirty="0" smtClean="0"/>
          </a:p>
        </p:txBody>
      </p:sp>
      <p:pic>
        <p:nvPicPr>
          <p:cNvPr id="7" name="Espace réservé du contenu 6" descr="DSCN92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57734"/>
            <a:ext cx="4625975" cy="34694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ANNEE 2009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004048" y="1447802"/>
            <a:ext cx="3506599" cy="4573486"/>
          </a:xfrm>
        </p:spPr>
        <p:txBody>
          <a:bodyPr>
            <a:normAutofit/>
          </a:bodyPr>
          <a:lstStyle/>
          <a:p>
            <a:r>
              <a:rPr lang="fr-FR" dirty="0" smtClean="0"/>
              <a:t>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fr-FR" b="1" baseline="30000" dirty="0" smtClean="0">
                <a:solidFill>
                  <a:schemeClr val="accent2">
                    <a:lumMod val="75000"/>
                  </a:schemeClr>
                </a:solidFill>
              </a:rPr>
              <a:t>er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  TROPHEE ROZA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LALLEMAND</a:t>
            </a:r>
            <a:b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fr-F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dirty="0" smtClean="0"/>
              <a:t>CHAMPIONNE: </a:t>
            </a:r>
            <a:endParaRPr lang="fr-FR" dirty="0" smtClean="0"/>
          </a:p>
          <a:p>
            <a:r>
              <a:rPr lang="fr-FR" sz="1800" dirty="0" smtClean="0"/>
              <a:t>Mathilde </a:t>
            </a:r>
            <a:r>
              <a:rPr lang="fr-FR" sz="1800" dirty="0" err="1" smtClean="0"/>
              <a:t>Congiu</a:t>
            </a:r>
            <a:r>
              <a:rPr lang="fr-FR" sz="1800" dirty="0" smtClean="0"/>
              <a:t>        	7,5</a:t>
            </a:r>
            <a:endParaRPr lang="fr-FR" sz="1800" dirty="0" smtClean="0"/>
          </a:p>
          <a:p>
            <a:endParaRPr lang="fr-FR" dirty="0" smtClean="0"/>
          </a:p>
          <a:p>
            <a:r>
              <a:rPr lang="fr-FR" sz="1600" dirty="0" smtClean="0"/>
              <a:t>2</a:t>
            </a:r>
            <a:r>
              <a:rPr lang="fr-FR" sz="1600" baseline="30000" dirty="0" smtClean="0"/>
              <a:t>ème</a:t>
            </a:r>
            <a:r>
              <a:rPr lang="fr-FR" sz="1600" dirty="0" smtClean="0"/>
              <a:t>: Marina </a:t>
            </a:r>
            <a:r>
              <a:rPr lang="fr-FR" sz="1600" dirty="0" err="1" smtClean="0"/>
              <a:t>Roumegous</a:t>
            </a:r>
            <a:r>
              <a:rPr lang="fr-FR" sz="1600" dirty="0" smtClean="0"/>
              <a:t> </a:t>
            </a:r>
            <a:r>
              <a:rPr lang="fr-FR" sz="1600" dirty="0" smtClean="0"/>
              <a:t>	7,5</a:t>
            </a:r>
            <a:endParaRPr lang="fr-FR" sz="1600" dirty="0" smtClean="0"/>
          </a:p>
          <a:p>
            <a:endParaRPr lang="fr-FR" sz="1600" dirty="0" smtClean="0"/>
          </a:p>
          <a:p>
            <a:r>
              <a:rPr lang="fr-FR" sz="1600" dirty="0" smtClean="0"/>
              <a:t>3</a:t>
            </a:r>
            <a:r>
              <a:rPr lang="fr-FR" sz="1600" baseline="30000" dirty="0" smtClean="0"/>
              <a:t>ème</a:t>
            </a:r>
            <a:r>
              <a:rPr lang="fr-FR" sz="1600" dirty="0" smtClean="0"/>
              <a:t>: Pauline Guichard    </a:t>
            </a:r>
            <a:r>
              <a:rPr lang="fr-FR" sz="1600" dirty="0" smtClean="0"/>
              <a:t>	7</a:t>
            </a:r>
            <a:endParaRPr lang="fr-FR" sz="1600" dirty="0" smtClean="0"/>
          </a:p>
          <a:p>
            <a:endParaRPr lang="fr-FR" dirty="0" smtClean="0"/>
          </a:p>
          <a:p>
            <a:endParaRPr lang="fr-FR" dirty="0" smtClean="0"/>
          </a:p>
          <a:p>
            <a:pPr algn="ctr"/>
            <a:r>
              <a:rPr lang="fr-FR" dirty="0" smtClean="0"/>
              <a:t> </a:t>
            </a:r>
            <a:r>
              <a:rPr lang="fr-FR" sz="22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RENNES</a:t>
            </a:r>
            <a:endParaRPr lang="fr-FR" sz="2200" b="1" dirty="0" smtClean="0"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fr-FR" sz="22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r-FR" sz="22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OPERA</a:t>
            </a:r>
            <a:endParaRPr lang="fr-FR" sz="2200" b="1" dirty="0" smtClean="0"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fr-FR" sz="2200" b="1" dirty="0" smtClean="0"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fr-FR" sz="2000" dirty="0" smtClean="0"/>
              <a:t>Total Participantes</a:t>
            </a:r>
            <a:r>
              <a:rPr lang="fr-FR" sz="2000" dirty="0" smtClean="0"/>
              <a:t>:    577</a:t>
            </a:r>
            <a:br>
              <a:rPr lang="fr-FR" sz="2000" dirty="0" smtClean="0"/>
            </a:br>
            <a:endParaRPr lang="fr-FR" sz="2000" dirty="0" smtClean="0"/>
          </a:p>
          <a:p>
            <a:r>
              <a:rPr lang="fr-FR" sz="2000" dirty="0" smtClean="0"/>
              <a:t>Finale:		      </a:t>
            </a:r>
            <a:r>
              <a:rPr lang="fr-FR" sz="2000" dirty="0" smtClean="0"/>
              <a:t>	 48</a:t>
            </a:r>
            <a:endParaRPr lang="fr-FR" sz="2000" dirty="0" smtClean="0"/>
          </a:p>
        </p:txBody>
      </p:sp>
      <p:pic>
        <p:nvPicPr>
          <p:cNvPr id="5" name="Espace réservé du contenu 4" descr="affiche trophéeRozalallemand20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6683" y="930275"/>
            <a:ext cx="3336608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533400"/>
            <a:ext cx="5472608" cy="914400"/>
          </a:xfrm>
        </p:spPr>
        <p:txBody>
          <a:bodyPr/>
          <a:lstStyle/>
          <a:p>
            <a:r>
              <a:rPr lang="fr-FR" dirty="0" smtClean="0"/>
              <a:t>Trophée Roza Lallemand 2009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r-FR" dirty="0" smtClean="0"/>
              <a:t>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algn="ctr"/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Les joueuses  </a:t>
            </a:r>
          </a:p>
          <a:p>
            <a:endParaRPr lang="fr-FR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sur la scène de </a:t>
            </a: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l’opéra.</a:t>
            </a:r>
            <a:endParaRPr lang="fr-FR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Espace réservé du contenu 4" descr="rennes2009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57734"/>
            <a:ext cx="4625975" cy="34694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540CF-CFB3-4A05-8C97-B103AE73BEA4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395536" y="332651"/>
          <a:ext cx="8352927" cy="6120684"/>
        </p:xfrm>
        <a:graphic>
          <a:graphicData uri="http://schemas.openxmlformats.org/drawingml/2006/table">
            <a:tbl>
              <a:tblPr/>
              <a:tblGrid>
                <a:gridCol w="1534926"/>
                <a:gridCol w="1733174"/>
                <a:gridCol w="1567503"/>
                <a:gridCol w="1818133"/>
                <a:gridCol w="1699191"/>
              </a:tblGrid>
              <a:tr h="40296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latin typeface="Arial"/>
                        </a:rPr>
                        <a:t>Trophée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latin typeface="Arial"/>
                        </a:rPr>
                        <a:t>Roza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latin typeface="Arial"/>
                        </a:rPr>
                        <a:t>Lallemand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latin typeface="Arial"/>
                        </a:rPr>
                        <a:t> </a:t>
                      </a:r>
                      <a:r>
                        <a:rPr lang="fr-FR" sz="1200" b="1" i="0" u="none" strike="noStrike" dirty="0" smtClean="0">
                          <a:latin typeface="Arial"/>
                        </a:rPr>
                        <a:t>Finale</a:t>
                      </a:r>
                      <a:endParaRPr lang="fr-FR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6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Arial"/>
                        </a:rPr>
                        <a:t>année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Arial"/>
                        </a:rPr>
                        <a:t>championne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Arial"/>
                        </a:rPr>
                        <a:t>Ville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Arial"/>
                        </a:rPr>
                        <a:t>Lieu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Arial"/>
                        </a:rPr>
                        <a:t> Total participantes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0296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Arial"/>
                        </a:rPr>
                        <a:t>2002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Arial"/>
                        </a:rPr>
                        <a:t>Roza Lallemand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Arial"/>
                        </a:rPr>
                        <a:t>Paris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Arial"/>
                        </a:rPr>
                        <a:t>Hôtel Le Parnasse***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6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Arial"/>
                        </a:rPr>
                        <a:t>2003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Arial"/>
                        </a:rPr>
                        <a:t>Maria Leconte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Arial"/>
                        </a:rPr>
                        <a:t>Ivry sur Seine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Arial"/>
                        </a:rPr>
                        <a:t>Hôtel </a:t>
                      </a:r>
                      <a:r>
                        <a:rPr lang="fr-FR" sz="1200" b="0" i="0" u="none" strike="noStrike" dirty="0" err="1" smtClean="0">
                          <a:latin typeface="Arial"/>
                        </a:rPr>
                        <a:t>Tulip</a:t>
                      </a:r>
                      <a:r>
                        <a:rPr lang="fr-FR" sz="1200" b="0" i="0" u="none" strike="noStrike" dirty="0" smtClean="0">
                          <a:latin typeface="Arial"/>
                        </a:rPr>
                        <a:t> </a:t>
                      </a:r>
                      <a:r>
                        <a:rPr lang="fr-FR" sz="1200" b="0" i="0" u="none" strike="noStrike" dirty="0">
                          <a:latin typeface="Arial"/>
                        </a:rPr>
                        <a:t>INN ***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Arial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6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Arial"/>
                        </a:rPr>
                        <a:t>2004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Arial"/>
                        </a:rPr>
                        <a:t>Sandrine Brunstein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Arial"/>
                        </a:rPr>
                        <a:t>Chaumont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Arial"/>
                        </a:rPr>
                        <a:t>Ancienne bibliothèque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6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Arial"/>
                        </a:rPr>
                        <a:t>2005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Arial"/>
                        </a:rPr>
                        <a:t>Viktoriya Schweitzer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Arial"/>
                        </a:rPr>
                        <a:t>Annemasse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Arial"/>
                        </a:rPr>
                        <a:t>Maison de la Culture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Arial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6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Arial"/>
                        </a:rPr>
                        <a:t>2006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Arial"/>
                        </a:rPr>
                        <a:t>Roza Lallemand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Arial"/>
                        </a:rPr>
                        <a:t>Saint Quentin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Arial"/>
                        </a:rPr>
                        <a:t>Palais de Fervaques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6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Arial"/>
                        </a:rPr>
                        <a:t>2007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Arial"/>
                        </a:rPr>
                        <a:t>Maria Leconte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Arial"/>
                        </a:rPr>
                        <a:t>Metz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Arial"/>
                        </a:rPr>
                        <a:t>Cloître des Récollets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Arial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6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Arial"/>
                        </a:rPr>
                        <a:t>2008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Arial"/>
                        </a:rPr>
                        <a:t>Pauline Guichard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Arial"/>
                        </a:rPr>
                        <a:t>Avignon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Arial"/>
                        </a:rPr>
                        <a:t> Musée Petit Louvre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Arial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6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Arial"/>
                        </a:rPr>
                        <a:t>2009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Arial"/>
                        </a:rPr>
                        <a:t>Mathilde Congiu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Arial"/>
                        </a:rPr>
                        <a:t>Rennes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Arial"/>
                        </a:rPr>
                        <a:t>Opéra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Arial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6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Arial"/>
                        </a:rPr>
                        <a:t>2010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Arial"/>
                        </a:rPr>
                        <a:t>Anda Safranska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Arial"/>
                        </a:rPr>
                        <a:t>Villandry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Arial"/>
                        </a:rPr>
                        <a:t>Château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Arial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6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Arial"/>
                        </a:rPr>
                        <a:t>2011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Arial"/>
                        </a:rPr>
                        <a:t>Silvia Collas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Arial"/>
                        </a:rPr>
                        <a:t>Chalons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Arial"/>
                        </a:rPr>
                        <a:t>Conseil général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Arial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6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Arial"/>
                        </a:rPr>
                        <a:t>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Arial"/>
                        </a:rPr>
                        <a:t>Natacha Benmesbah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Arial"/>
                        </a:rPr>
                        <a:t> Montpellier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Arial"/>
                        </a:rPr>
                        <a:t>Stade Yves  Dumanoir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Arial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6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Arial"/>
                        </a:rPr>
                        <a:t>Sophie </a:t>
                      </a:r>
                      <a:r>
                        <a:rPr lang="fr-FR" sz="1200" b="0" i="0" u="none" strike="noStrike" dirty="0" err="1">
                          <a:latin typeface="Arial"/>
                        </a:rPr>
                        <a:t>Milliet</a:t>
                      </a:r>
                      <a:endParaRPr lang="fr-FR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Arial"/>
                        </a:rPr>
                        <a:t> Villandry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Arial"/>
                        </a:rPr>
                        <a:t>Château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Arial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17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latin typeface="Arial"/>
                        </a:rPr>
                        <a:t> </a:t>
                      </a:r>
                      <a:endParaRPr lang="fr-FR" sz="1200" b="0" i="0" u="none" strike="noStrike" dirty="0" smtClean="0">
                        <a:latin typeface="Arial"/>
                      </a:endParaRPr>
                    </a:p>
                    <a:p>
                      <a:pPr algn="ctr" fontAlgn="b"/>
                      <a:r>
                        <a:rPr lang="fr-FR" sz="1200" b="0" i="0" u="none" strike="noStrike" dirty="0" smtClean="0">
                          <a:latin typeface="Arial"/>
                        </a:rPr>
                        <a:t>Sophie </a:t>
                      </a:r>
                      <a:r>
                        <a:rPr lang="fr-FR" sz="1200" b="0" i="0" u="none" strike="noStrike" dirty="0" err="1" smtClean="0">
                          <a:latin typeface="Arial"/>
                        </a:rPr>
                        <a:t>Milliet</a:t>
                      </a:r>
                      <a:endParaRPr lang="fr-FR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Arial"/>
                        </a:rPr>
                        <a:t>Troyes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Arial"/>
                        </a:rPr>
                        <a:t>Centre sportif de l'Aube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Arial"/>
                        </a:rPr>
                        <a:t> </a:t>
                      </a:r>
                      <a:r>
                        <a:rPr lang="fr-FR" sz="1200" b="0" i="0" u="none" strike="noStrike" dirty="0" smtClean="0">
                          <a:latin typeface="Arial"/>
                        </a:rPr>
                        <a:t>40</a:t>
                      </a:r>
                      <a:endParaRPr lang="fr-FR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Trophée </a:t>
            </a:r>
            <a:r>
              <a:rPr lang="fr-FR" dirty="0" smtClean="0"/>
              <a:t>Roza Lallemand 2009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 Le podium 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sz="1600" b="1" dirty="0" smtClean="0"/>
              <a:t> 1ère  </a:t>
            </a:r>
            <a:r>
              <a:rPr lang="fr-FR" sz="1600" b="1" dirty="0" smtClean="0"/>
              <a:t>Mathilde </a:t>
            </a:r>
            <a:r>
              <a:rPr lang="fr-FR" sz="1600" b="1" dirty="0" err="1" smtClean="0"/>
              <a:t>Congiu</a:t>
            </a:r>
            <a:r>
              <a:rPr lang="fr-FR" sz="1600" b="1" dirty="0" smtClean="0"/>
              <a:t>              </a:t>
            </a:r>
          </a:p>
          <a:p>
            <a:endParaRPr lang="fr-FR" sz="1600" dirty="0" smtClean="0"/>
          </a:p>
          <a:p>
            <a:r>
              <a:rPr lang="fr-FR" sz="1600" dirty="0" smtClean="0"/>
              <a:t>2</a:t>
            </a:r>
            <a:r>
              <a:rPr lang="fr-FR" sz="1600" baseline="30000" dirty="0" smtClean="0"/>
              <a:t>ème</a:t>
            </a:r>
            <a:r>
              <a:rPr lang="fr-FR" sz="1600" dirty="0" smtClean="0"/>
              <a:t>     </a:t>
            </a:r>
            <a:r>
              <a:rPr lang="fr-FR" sz="1600" dirty="0" smtClean="0"/>
              <a:t>Marina </a:t>
            </a:r>
            <a:r>
              <a:rPr lang="fr-FR" sz="1600" dirty="0" err="1" smtClean="0"/>
              <a:t>Roumegous</a:t>
            </a:r>
            <a:r>
              <a:rPr lang="fr-FR" sz="1600" dirty="0" smtClean="0"/>
              <a:t> </a:t>
            </a:r>
          </a:p>
          <a:p>
            <a:endParaRPr lang="fr-FR" sz="1600" dirty="0" smtClean="0"/>
          </a:p>
          <a:p>
            <a:r>
              <a:rPr lang="fr-FR" sz="1600" dirty="0" smtClean="0"/>
              <a:t>3</a:t>
            </a:r>
            <a:r>
              <a:rPr lang="fr-FR" sz="1600" baseline="30000" dirty="0" smtClean="0"/>
              <a:t>ème        </a:t>
            </a:r>
            <a:r>
              <a:rPr lang="fr-FR" sz="1600" dirty="0" smtClean="0"/>
              <a:t>Pauline </a:t>
            </a:r>
            <a:r>
              <a:rPr lang="fr-FR" sz="1600" dirty="0" smtClean="0"/>
              <a:t>Guichard </a:t>
            </a:r>
            <a:endParaRPr lang="fr-FR" sz="1600" dirty="0"/>
          </a:p>
        </p:txBody>
      </p:sp>
      <p:pic>
        <p:nvPicPr>
          <p:cNvPr id="5" name="Espace réservé du contenu 4" descr="podiumrennes20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851835"/>
            <a:ext cx="4625975" cy="2881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733831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Trophée </a:t>
            </a:r>
            <a:r>
              <a:rPr lang="fr-FR" dirty="0" err="1" smtClean="0">
                <a:solidFill>
                  <a:schemeClr val="accent1"/>
                </a:solidFill>
              </a:rPr>
              <a:t>Roza</a:t>
            </a:r>
            <a:r>
              <a:rPr lang="fr-FR" dirty="0" smtClean="0">
                <a:solidFill>
                  <a:schemeClr val="accent1"/>
                </a:solidFill>
              </a:rPr>
              <a:t> Lallemand 2010</a:t>
            </a:r>
            <a:endParaRPr lang="fr-FR" dirty="0"/>
          </a:p>
        </p:txBody>
      </p:sp>
      <p:pic>
        <p:nvPicPr>
          <p:cNvPr id="4" name="Image 3" descr="TropheeRozaBis070310copie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340768"/>
            <a:ext cx="4004400" cy="51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Trophée Roza Lallemand 2010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2"/>
          </p:nvPr>
        </p:nvSpPr>
        <p:spPr>
          <a:xfrm>
            <a:off x="4788024" y="1447802"/>
            <a:ext cx="3888432" cy="4206112"/>
          </a:xfrm>
        </p:spPr>
        <p:txBody>
          <a:bodyPr>
            <a:normAutofit/>
          </a:bodyPr>
          <a:lstStyle/>
          <a:p>
            <a:r>
              <a:rPr lang="fr-FR" dirty="0" smtClean="0"/>
              <a:t> CHAMPIONNE </a:t>
            </a:r>
            <a:r>
              <a:rPr lang="fr-FR" dirty="0" smtClean="0"/>
              <a:t>:</a:t>
            </a:r>
            <a:br>
              <a:rPr lang="fr-FR" dirty="0" smtClean="0"/>
            </a:br>
            <a:r>
              <a:rPr lang="fr-FR" sz="1600" b="1" dirty="0" smtClean="0"/>
              <a:t>Anda </a:t>
            </a:r>
            <a:r>
              <a:rPr lang="fr-FR" sz="1600" b="1" dirty="0" err="1" smtClean="0"/>
              <a:t>Safranska</a:t>
            </a:r>
            <a:r>
              <a:rPr lang="fr-FR" sz="1600" b="1" dirty="0" smtClean="0"/>
              <a:t> </a:t>
            </a:r>
            <a:r>
              <a:rPr lang="fr-FR" sz="1600" b="1" dirty="0" smtClean="0"/>
              <a:t>	      8/9</a:t>
            </a:r>
            <a:endParaRPr lang="fr-FR" sz="1600" b="1" dirty="0" smtClean="0"/>
          </a:p>
          <a:p>
            <a:endParaRPr lang="fr-FR" sz="1600" dirty="0" smtClean="0"/>
          </a:p>
          <a:p>
            <a:r>
              <a:rPr lang="fr-FR" sz="1600" dirty="0" smtClean="0"/>
              <a:t>2</a:t>
            </a:r>
            <a:r>
              <a:rPr lang="fr-FR" sz="1600" baseline="30000" dirty="0" smtClean="0"/>
              <a:t>ème</a:t>
            </a:r>
            <a:r>
              <a:rPr lang="fr-FR" sz="1600" dirty="0" smtClean="0"/>
              <a:t>  </a:t>
            </a:r>
            <a:r>
              <a:rPr lang="pt-BR" sz="1600" b="1" dirty="0" smtClean="0"/>
              <a:t>Silvia</a:t>
            </a:r>
            <a:r>
              <a:rPr lang="pt-BR" sz="1600" dirty="0" smtClean="0"/>
              <a:t> </a:t>
            </a:r>
            <a:r>
              <a:rPr lang="pt-BR" sz="1600" b="1" dirty="0" smtClean="0"/>
              <a:t>COLLAS	      7/9</a:t>
            </a:r>
            <a:endParaRPr lang="pt-BR" sz="1600" dirty="0" smtClean="0"/>
          </a:p>
          <a:p>
            <a:r>
              <a:rPr lang="pt-BR" sz="1600" dirty="0" smtClean="0"/>
              <a:t>3</a:t>
            </a:r>
            <a:r>
              <a:rPr lang="pt-BR" sz="1600" baseline="30000" dirty="0" smtClean="0"/>
              <a:t>ème </a:t>
            </a:r>
            <a:r>
              <a:rPr lang="pt-BR" sz="1600" dirty="0" smtClean="0"/>
              <a:t> </a:t>
            </a:r>
            <a:r>
              <a:rPr lang="pt-BR" sz="1600" b="1" dirty="0" smtClean="0"/>
              <a:t>Nino MAISURADZE    </a:t>
            </a:r>
            <a:r>
              <a:rPr lang="pt-BR" sz="1600" b="1" dirty="0" smtClean="0"/>
              <a:t>   7/9</a:t>
            </a:r>
            <a:endParaRPr lang="pt-BR" sz="1600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fr-FR" dirty="0" smtClean="0"/>
          </a:p>
          <a:p>
            <a:pPr algn="ctr"/>
            <a:r>
              <a:rPr lang="fr-FR" sz="20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CHÂTEAU </a:t>
            </a:r>
            <a:r>
              <a:rPr lang="fr-FR" sz="20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DE </a:t>
            </a:r>
            <a:r>
              <a:rPr lang="fr-FR" sz="20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VILLANDRY</a:t>
            </a:r>
            <a:endParaRPr lang="fr-FR" sz="2000" b="1" dirty="0" smtClean="0"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fr-FR" dirty="0" smtClean="0"/>
          </a:p>
          <a:p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sz="2000" dirty="0" smtClean="0"/>
              <a:t>Total </a:t>
            </a:r>
            <a:r>
              <a:rPr lang="fr-FR" sz="2000" dirty="0" smtClean="0"/>
              <a:t>participantes:	522</a:t>
            </a:r>
            <a:br>
              <a:rPr lang="fr-FR" sz="2000" dirty="0" smtClean="0"/>
            </a:br>
            <a:endParaRPr lang="fr-FR" sz="2000" dirty="0" smtClean="0"/>
          </a:p>
          <a:p>
            <a:r>
              <a:rPr lang="fr-FR" sz="2000" dirty="0" smtClean="0"/>
              <a:t>Finale</a:t>
            </a:r>
            <a:r>
              <a:rPr lang="fr-FR" sz="2000" dirty="0" smtClean="0"/>
              <a:t>:	</a:t>
            </a:r>
            <a:r>
              <a:rPr lang="fr-FR" sz="2000" dirty="0" smtClean="0"/>
              <a:t>		52</a:t>
            </a:r>
            <a:r>
              <a:rPr lang="fr-FR" sz="2000" dirty="0" smtClean="0"/>
              <a:t>	</a:t>
            </a:r>
          </a:p>
          <a:p>
            <a:endParaRPr lang="fr-FR" dirty="0"/>
          </a:p>
        </p:txBody>
      </p:sp>
      <p:pic>
        <p:nvPicPr>
          <p:cNvPr id="5" name="Espace réservé du contenu 7" descr="villandry20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4064000" cy="3024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424136" cy="420624"/>
          </a:xfrm>
        </p:spPr>
        <p:txBody>
          <a:bodyPr>
            <a:noAutofit/>
          </a:bodyPr>
          <a:lstStyle/>
          <a:p>
            <a:r>
              <a:rPr lang="fr-FR" sz="2000" dirty="0" smtClean="0"/>
              <a:t>Trophée </a:t>
            </a:r>
            <a:r>
              <a:rPr lang="fr-FR" sz="2000" dirty="0" err="1" smtClean="0"/>
              <a:t>Roza</a:t>
            </a:r>
            <a:r>
              <a:rPr lang="fr-FR" sz="2000" dirty="0" smtClean="0"/>
              <a:t> Lallemand </a:t>
            </a:r>
            <a:r>
              <a:rPr lang="fr-FR" sz="2000" dirty="0" smtClean="0"/>
              <a:t>2010 à </a:t>
            </a:r>
            <a:r>
              <a:rPr lang="fr-FR" sz="2000" dirty="0" smtClean="0"/>
              <a:t>VILLANDRY-Salle </a:t>
            </a:r>
            <a:r>
              <a:rPr lang="fr-FR" sz="2000" dirty="0" smtClean="0"/>
              <a:t>de Castellane</a:t>
            </a:r>
            <a:endParaRPr lang="fr-FR" sz="2000" dirty="0"/>
          </a:p>
        </p:txBody>
      </p:sp>
      <p:pic>
        <p:nvPicPr>
          <p:cNvPr id="5" name="Espace réservé du contenu 4" descr="SalleRonde_1villandry2010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475652" y="620688"/>
            <a:ext cx="6385208" cy="478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44008" y="533400"/>
            <a:ext cx="4104456" cy="4983832"/>
          </a:xfrm>
        </p:spPr>
        <p:txBody>
          <a:bodyPr/>
          <a:lstStyle/>
          <a:p>
            <a:r>
              <a:rPr lang="fr-FR" sz="1800" b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</a:t>
            </a:r>
            <a:r>
              <a:rPr lang="fr-FR" sz="1800" b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Participantes</a:t>
            </a:r>
            <a:r>
              <a:rPr lang="fr-FR" sz="1800" b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     544</a:t>
            </a:r>
            <a:br>
              <a:rPr lang="fr-FR" sz="1800" b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800" b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fr-FR" sz="1800" b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800" b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Finale:            		50</a:t>
            </a:r>
            <a:r>
              <a:rPr lang="pt-BR" sz="1800" dirty="0" smtClean="0"/>
              <a:t/>
            </a:r>
            <a:br>
              <a:rPr lang="pt-BR" sz="1800" dirty="0" smtClean="0"/>
            </a:br>
            <a:endParaRPr lang="fr-FR" sz="18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644008" y="1447802"/>
            <a:ext cx="3866639" cy="3349350"/>
          </a:xfrm>
        </p:spPr>
        <p:txBody>
          <a:bodyPr/>
          <a:lstStyle/>
          <a:p>
            <a:r>
              <a:rPr lang="fr-FR" dirty="0" smtClean="0"/>
              <a:t>CHAMPIONNE </a:t>
            </a:r>
            <a:r>
              <a:rPr lang="fr-FR" dirty="0" smtClean="0"/>
              <a:t>:</a:t>
            </a:r>
            <a:endParaRPr lang="fr-FR" b="1" dirty="0" smtClean="0"/>
          </a:p>
          <a:p>
            <a:r>
              <a:rPr lang="pt-BR" b="1" dirty="0" smtClean="0"/>
              <a:t>Silvia</a:t>
            </a:r>
            <a:r>
              <a:rPr lang="pt-BR" dirty="0" smtClean="0"/>
              <a:t> </a:t>
            </a:r>
            <a:r>
              <a:rPr lang="pt-BR" b="1" dirty="0" smtClean="0"/>
              <a:t>COLLAS                   7,5</a:t>
            </a:r>
            <a:endParaRPr lang="fr-FR" dirty="0" smtClean="0"/>
          </a:p>
          <a:p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pt-BR" b="1" dirty="0" smtClean="0"/>
              <a:t>     </a:t>
            </a:r>
            <a:r>
              <a:rPr lang="pt-BR" dirty="0" smtClean="0"/>
              <a:t>Pauline Guichard</a:t>
            </a:r>
            <a:r>
              <a:rPr lang="pt-BR" b="1" dirty="0" smtClean="0"/>
              <a:t>      7</a:t>
            </a:r>
            <a:endParaRPr lang="pt-BR" dirty="0" smtClean="0"/>
          </a:p>
          <a:p>
            <a:r>
              <a:rPr lang="pt-BR" dirty="0" smtClean="0"/>
              <a:t>3</a:t>
            </a:r>
            <a:r>
              <a:rPr lang="pt-BR" baseline="30000" dirty="0" smtClean="0"/>
              <a:t>ème </a:t>
            </a:r>
            <a:r>
              <a:rPr lang="pt-BR" dirty="0" smtClean="0"/>
              <a:t>  </a:t>
            </a:r>
            <a:r>
              <a:rPr lang="pt-BR" dirty="0" smtClean="0"/>
              <a:t> </a:t>
            </a:r>
            <a:r>
              <a:rPr lang="pt-BR" dirty="0" smtClean="0"/>
              <a:t> </a:t>
            </a:r>
            <a:r>
              <a:rPr lang="pt-BR" dirty="0" smtClean="0"/>
              <a:t>Maria </a:t>
            </a:r>
            <a:r>
              <a:rPr lang="pt-BR" dirty="0" smtClean="0"/>
              <a:t>Leconte          </a:t>
            </a:r>
            <a:r>
              <a:rPr lang="pt-BR" b="1" dirty="0" smtClean="0"/>
              <a:t>7  </a:t>
            </a:r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pPr algn="ctr"/>
            <a:r>
              <a:rPr lang="pt-BR" sz="20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Chalons en Champagne</a:t>
            </a:r>
            <a:endParaRPr lang="pt-BR" sz="2000" b="1" dirty="0" smtClean="0"/>
          </a:p>
          <a:p>
            <a:pPr algn="ctr"/>
            <a:r>
              <a:rPr lang="pt-BR" sz="20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Conseil </a:t>
            </a:r>
            <a:r>
              <a:rPr lang="pt-BR" sz="20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Général</a:t>
            </a:r>
            <a:r>
              <a:rPr lang="pt-BR" sz="18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/>
            </a:r>
            <a:br>
              <a:rPr lang="pt-BR" sz="18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pt-BR" sz="18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/>
            </a:r>
            <a:br>
              <a:rPr lang="pt-BR" sz="18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pt-BR" sz="18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/>
            </a:r>
            <a:br>
              <a:rPr lang="pt-BR" sz="18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endParaRPr lang="pt-BR" b="1" dirty="0" smtClean="0"/>
          </a:p>
          <a:p>
            <a:r>
              <a:rPr lang="pt-BR" sz="1600" b="1" dirty="0" smtClean="0"/>
              <a:t> </a:t>
            </a:r>
            <a:endParaRPr lang="pt-BR" sz="1600" b="1" dirty="0" smtClean="0"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Espace réservé du contenu 7" descr="afficherozalallemandchalons20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3686" y="930275"/>
            <a:ext cx="3393966" cy="4724400"/>
          </a:xfrm>
        </p:spPr>
      </p:pic>
      <p:sp>
        <p:nvSpPr>
          <p:cNvPr id="6" name="Rectangle 5"/>
          <p:cNvSpPr/>
          <p:nvPr/>
        </p:nvSpPr>
        <p:spPr>
          <a:xfrm>
            <a:off x="5364088" y="4221088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		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220072" y="620688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Trophée Roza Lallemand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Trophée </a:t>
            </a:r>
            <a:r>
              <a:rPr lang="fr-FR" dirty="0" err="1" smtClean="0"/>
              <a:t>Roza</a:t>
            </a:r>
            <a:r>
              <a:rPr lang="fr-FR" dirty="0" smtClean="0"/>
              <a:t> Lallemand 2011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6" y="1447802"/>
            <a:ext cx="3137609" cy="4206112"/>
          </a:xfrm>
        </p:spPr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sz="1600" b="1" dirty="0" smtClean="0"/>
              <a:t> Les participantes</a:t>
            </a:r>
          </a:p>
          <a:p>
            <a:endParaRPr lang="fr-FR" sz="1600" b="1" dirty="0" smtClean="0"/>
          </a:p>
          <a:p>
            <a:r>
              <a:rPr lang="fr-FR" sz="1600" b="1" dirty="0" smtClean="0"/>
              <a:t> dans la salle </a:t>
            </a:r>
          </a:p>
          <a:p>
            <a:endParaRPr lang="fr-FR" sz="1600" b="1" dirty="0" smtClean="0"/>
          </a:p>
          <a:p>
            <a:r>
              <a:rPr lang="fr-FR" sz="1600" b="1" dirty="0" smtClean="0"/>
              <a:t> du </a:t>
            </a:r>
          </a:p>
          <a:p>
            <a:endParaRPr lang="fr-FR" sz="1600" b="1" dirty="0" smtClean="0"/>
          </a:p>
          <a:p>
            <a:r>
              <a:rPr lang="fr-FR" sz="1600" b="1" dirty="0" smtClean="0"/>
              <a:t> Conseil Général</a:t>
            </a:r>
          </a:p>
          <a:p>
            <a:endParaRPr lang="fr-FR" sz="1600" b="1" dirty="0" smtClean="0"/>
          </a:p>
          <a:p>
            <a:r>
              <a:rPr lang="fr-FR" sz="1600" b="1" dirty="0" smtClean="0"/>
              <a:t> de la Marne</a:t>
            </a:r>
            <a:endParaRPr lang="fr-FR" sz="1600" b="1" dirty="0"/>
          </a:p>
        </p:txBody>
      </p:sp>
      <p:pic>
        <p:nvPicPr>
          <p:cNvPr id="5" name="Espace réservé du contenu 4" descr="trophée rlallemand2011ronde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742773"/>
            <a:ext cx="4625975" cy="309940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Trophée </a:t>
            </a:r>
            <a:r>
              <a:rPr lang="fr-FR" dirty="0" err="1" smtClean="0"/>
              <a:t>Roza</a:t>
            </a:r>
            <a:r>
              <a:rPr lang="fr-FR" dirty="0" smtClean="0"/>
              <a:t> Lallemand 2011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292080" y="1447802"/>
            <a:ext cx="3384376" cy="4206112"/>
          </a:xfrm>
        </p:spPr>
        <p:txBody>
          <a:bodyPr>
            <a:normAutofit/>
          </a:bodyPr>
          <a:lstStyle/>
          <a:p>
            <a:endParaRPr lang="fr-FR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fr-FR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fr-FR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fr-FR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1800" dirty="0" smtClean="0">
                <a:solidFill>
                  <a:schemeClr val="accent2">
                    <a:lumMod val="75000"/>
                  </a:schemeClr>
                </a:solidFill>
              </a:rPr>
              <a:t> Le podium</a:t>
            </a:r>
          </a:p>
          <a:p>
            <a:endParaRPr lang="fr-FR" sz="1800" dirty="0" smtClean="0"/>
          </a:p>
          <a:p>
            <a:endParaRPr lang="fr-FR" sz="1800" dirty="0" smtClean="0"/>
          </a:p>
          <a:p>
            <a:r>
              <a:rPr lang="pt-BR" sz="1800" b="1" dirty="0" smtClean="0"/>
              <a:t>1ère    Silvia</a:t>
            </a:r>
            <a:r>
              <a:rPr lang="pt-BR" sz="1800" dirty="0" smtClean="0"/>
              <a:t> </a:t>
            </a:r>
            <a:r>
              <a:rPr lang="pt-BR" sz="1800" b="1" dirty="0" smtClean="0"/>
              <a:t>COLLAS    </a:t>
            </a:r>
          </a:p>
          <a:p>
            <a:r>
              <a:rPr lang="pt-BR" sz="1800" b="1" dirty="0" smtClean="0"/>
              <a:t>           </a:t>
            </a:r>
            <a:endParaRPr lang="fr-FR" sz="1800" dirty="0" smtClean="0"/>
          </a:p>
          <a:p>
            <a:r>
              <a:rPr lang="fr-FR" sz="1800" dirty="0" smtClean="0"/>
              <a:t>2</a:t>
            </a:r>
            <a:r>
              <a:rPr lang="fr-FR" sz="1800" baseline="30000" dirty="0" smtClean="0"/>
              <a:t>ème</a:t>
            </a:r>
            <a:r>
              <a:rPr lang="pt-BR" sz="1800" b="1" dirty="0" smtClean="0"/>
              <a:t>      </a:t>
            </a:r>
            <a:r>
              <a:rPr lang="pt-BR" sz="1800" dirty="0" smtClean="0"/>
              <a:t>Pauline Guichard</a:t>
            </a:r>
            <a:r>
              <a:rPr lang="pt-BR" sz="1800" b="1" dirty="0" smtClean="0"/>
              <a:t>    </a:t>
            </a:r>
          </a:p>
          <a:p>
            <a:r>
              <a:rPr lang="pt-BR" sz="1800" b="1" dirty="0" smtClean="0"/>
              <a:t> </a:t>
            </a:r>
            <a:endParaRPr lang="pt-BR" sz="1800" dirty="0" smtClean="0"/>
          </a:p>
          <a:p>
            <a:r>
              <a:rPr lang="pt-BR" sz="1800" dirty="0" smtClean="0"/>
              <a:t>3 </a:t>
            </a:r>
            <a:r>
              <a:rPr lang="fr-FR" sz="1800" baseline="30000" dirty="0" err="1" smtClean="0"/>
              <a:t>ème</a:t>
            </a:r>
            <a:r>
              <a:rPr lang="pt-BR" sz="1800" dirty="0" smtClean="0"/>
              <a:t>     Maria Leconte</a:t>
            </a:r>
            <a:endParaRPr lang="fr-FR" sz="1800" dirty="0"/>
          </a:p>
        </p:txBody>
      </p:sp>
      <p:pic>
        <p:nvPicPr>
          <p:cNvPr id="6" name="Espace réservé du contenu 5" descr="Palmares2011TR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700808"/>
            <a:ext cx="4784265" cy="3456000"/>
          </a:xfrm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076700" y="3086100"/>
          <a:ext cx="990600" cy="685800"/>
        </p:xfrm>
        <a:graphic>
          <a:graphicData uri="http://schemas.openxmlformats.org/presentationml/2006/ole">
            <p:oleObj spid="_x0000_s1026" name="Objet d’environnement du Gestionnaire de liaisons" showAsIcon="1" r:id="rId4" imgW="990720" imgH="685800" progId="Package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Trophée Roza Lallemand 2012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220072" y="1447802"/>
            <a:ext cx="3528392" cy="420611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CHAMPIONNE </a:t>
            </a:r>
            <a:r>
              <a:rPr lang="fr-FR" dirty="0" smtClean="0"/>
              <a:t>: 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b="1" dirty="0" smtClean="0"/>
              <a:t>Natacha </a:t>
            </a:r>
            <a:r>
              <a:rPr lang="fr-FR" b="1" dirty="0" err="1" smtClean="0"/>
              <a:t>Benmesbah</a:t>
            </a:r>
            <a:r>
              <a:rPr lang="fr-FR" b="1" dirty="0" smtClean="0"/>
              <a:t>      </a:t>
            </a:r>
            <a:r>
              <a:rPr lang="fr-FR" b="1" dirty="0" smtClean="0"/>
              <a:t>	7,5</a:t>
            </a:r>
            <a:endParaRPr lang="fr-FR" b="1" dirty="0" smtClean="0"/>
          </a:p>
          <a:p>
            <a:endParaRPr lang="fr-FR" dirty="0" smtClean="0"/>
          </a:p>
          <a:p>
            <a:r>
              <a:rPr lang="fr-FR" dirty="0" smtClean="0"/>
              <a:t> 2</a:t>
            </a:r>
            <a:r>
              <a:rPr lang="fr-FR" baseline="30000" dirty="0" smtClean="0"/>
              <a:t>ème</a:t>
            </a:r>
            <a:r>
              <a:rPr lang="pt-BR" b="1" dirty="0" smtClean="0"/>
              <a:t> </a:t>
            </a:r>
            <a:r>
              <a:rPr lang="pt-BR" b="1" dirty="0" smtClean="0"/>
              <a:t>   </a:t>
            </a:r>
            <a:r>
              <a:rPr lang="pt-BR" dirty="0" smtClean="0"/>
              <a:t>Silvia </a:t>
            </a:r>
            <a:r>
              <a:rPr lang="pt-BR" dirty="0" smtClean="0"/>
              <a:t>COLLAS       </a:t>
            </a:r>
            <a:r>
              <a:rPr lang="pt-BR" dirty="0" smtClean="0"/>
              <a:t>	7</a:t>
            </a:r>
            <a:r>
              <a:rPr lang="pt-BR" dirty="0" smtClean="0"/>
              <a:t>	</a:t>
            </a:r>
          </a:p>
          <a:p>
            <a:r>
              <a:rPr lang="pt-BR" dirty="0" smtClean="0"/>
              <a:t> 3</a:t>
            </a:r>
            <a:r>
              <a:rPr lang="pt-BR" baseline="30000" dirty="0" smtClean="0"/>
              <a:t>ème </a:t>
            </a:r>
            <a:r>
              <a:rPr lang="pt-BR" dirty="0" smtClean="0"/>
              <a:t> </a:t>
            </a:r>
            <a:r>
              <a:rPr lang="pt-BR" dirty="0" smtClean="0"/>
              <a:t>  Maria </a:t>
            </a:r>
            <a:r>
              <a:rPr lang="pt-BR" dirty="0" smtClean="0"/>
              <a:t>Leconte   </a:t>
            </a:r>
            <a:r>
              <a:rPr lang="pt-BR" dirty="0" smtClean="0"/>
              <a:t>	</a:t>
            </a:r>
            <a:r>
              <a:rPr lang="pt-BR" b="1" dirty="0" smtClean="0"/>
              <a:t>7</a:t>
            </a:r>
            <a:endParaRPr lang="pt-BR" b="1" dirty="0" smtClean="0"/>
          </a:p>
          <a:p>
            <a:endParaRPr lang="fr-FR" dirty="0" smtClean="0"/>
          </a:p>
          <a:p>
            <a:endParaRPr lang="fr-FR" dirty="0" smtClean="0"/>
          </a:p>
          <a:p>
            <a:pPr algn="ctr"/>
            <a:r>
              <a:rPr lang="fr-FR" sz="2800" dirty="0" smtClean="0"/>
              <a:t> </a:t>
            </a:r>
            <a:r>
              <a:rPr lang="fr-FR" sz="28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MONTPELLIER</a:t>
            </a:r>
          </a:p>
          <a:p>
            <a:pPr algn="ctr"/>
            <a:endParaRPr lang="fr-FR" dirty="0" smtClean="0"/>
          </a:p>
          <a:p>
            <a:r>
              <a:rPr lang="fr-FR" sz="20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Stade Yves Du Manoir</a:t>
            </a:r>
          </a:p>
          <a:p>
            <a:endParaRPr lang="fr-FR" sz="2200" b="1" dirty="0" smtClean="0"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fr-FR" sz="2200" b="1" dirty="0" smtClean="0"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fr-FR" sz="2400" dirty="0" smtClean="0">
                <a:latin typeface="Bodoni MT" pitchFamily="18" charset="0"/>
              </a:rPr>
              <a:t>Participantes</a:t>
            </a:r>
            <a:r>
              <a:rPr lang="fr-FR" sz="2400" dirty="0" smtClean="0">
                <a:latin typeface="Bodoni MT" pitchFamily="18" charset="0"/>
              </a:rPr>
              <a:t>:        </a:t>
            </a:r>
            <a:r>
              <a:rPr lang="fr-FR" sz="2400" dirty="0" smtClean="0">
                <a:latin typeface="Bodoni MT" pitchFamily="18" charset="0"/>
              </a:rPr>
              <a:t>	531</a:t>
            </a:r>
            <a:br>
              <a:rPr lang="fr-FR" sz="2400" dirty="0" smtClean="0">
                <a:latin typeface="Bodoni MT" pitchFamily="18" charset="0"/>
              </a:rPr>
            </a:br>
            <a:endParaRPr lang="fr-FR" sz="2400" dirty="0" smtClean="0">
              <a:latin typeface="Bodoni MT" pitchFamily="18" charset="0"/>
            </a:endParaRPr>
          </a:p>
          <a:p>
            <a:r>
              <a:rPr lang="fr-FR" sz="2400" dirty="0" smtClean="0">
                <a:latin typeface="Bodoni MT" pitchFamily="18" charset="0"/>
              </a:rPr>
              <a:t>Finale</a:t>
            </a:r>
            <a:r>
              <a:rPr lang="fr-FR" sz="2400" dirty="0" smtClean="0">
                <a:latin typeface="Bodoni MT" pitchFamily="18" charset="0"/>
              </a:rPr>
              <a:t>:                     </a:t>
            </a:r>
            <a:r>
              <a:rPr lang="fr-FR" sz="2400" dirty="0" smtClean="0">
                <a:latin typeface="Bodoni MT" pitchFamily="18" charset="0"/>
              </a:rPr>
              <a:t>	46</a:t>
            </a:r>
            <a:endParaRPr lang="fr-FR" sz="2400" dirty="0" smtClean="0">
              <a:latin typeface="Bodoni MT" pitchFamily="18" charset="0"/>
            </a:endParaRPr>
          </a:p>
        </p:txBody>
      </p:sp>
      <p:pic>
        <p:nvPicPr>
          <p:cNvPr id="5" name="Espace réservé du contenu 4" descr="ChampFraFem20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71699" y="930275"/>
            <a:ext cx="3406576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TROPHEE ROZA LALLEMAND 2012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6462712" y="533400"/>
            <a:ext cx="2240280" cy="4479776"/>
          </a:xfrm>
        </p:spPr>
        <p:txBody>
          <a:bodyPr/>
          <a:lstStyle/>
          <a:p>
            <a:r>
              <a:rPr lang="fr-FR" dirty="0" smtClean="0"/>
              <a:t> Vue d’ensemble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 Salle très spacieuse</a:t>
            </a:r>
            <a:endParaRPr lang="fr-FR" dirty="0"/>
          </a:p>
        </p:txBody>
      </p:sp>
      <p:pic>
        <p:nvPicPr>
          <p:cNvPr id="8" name="Espace réservé pour une image  7" descr="montpellier201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7020" r="1702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Trophée Roza Lallemand 2012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6" y="1447802"/>
            <a:ext cx="3137609" cy="4206112"/>
          </a:xfrm>
        </p:spPr>
        <p:txBody>
          <a:bodyPr/>
          <a:lstStyle/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	</a:t>
            </a:r>
            <a:r>
              <a:rPr lang="fr-FR" dirty="0" smtClean="0">
                <a:solidFill>
                  <a:srgbClr val="0070C0"/>
                </a:solidFill>
              </a:rPr>
              <a:t> LE PODIUM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sz="1600" dirty="0" smtClean="0"/>
              <a:t>1</a:t>
            </a:r>
            <a:r>
              <a:rPr lang="fr-FR" sz="1600" baseline="30000" dirty="0" smtClean="0"/>
              <a:t>ère</a:t>
            </a:r>
            <a:r>
              <a:rPr lang="fr-FR" sz="1600" dirty="0" smtClean="0"/>
              <a:t> </a:t>
            </a:r>
            <a:r>
              <a:rPr lang="fr-FR" sz="1600" b="1" dirty="0" smtClean="0"/>
              <a:t>Natacha </a:t>
            </a:r>
            <a:r>
              <a:rPr lang="fr-FR" sz="1600" b="1" dirty="0" err="1" smtClean="0"/>
              <a:t>Benmesbah</a:t>
            </a:r>
            <a:endParaRPr lang="fr-FR" sz="1600" b="1" dirty="0" smtClean="0"/>
          </a:p>
          <a:p>
            <a:endParaRPr lang="fr-FR" sz="1600" b="1" dirty="0" smtClean="0"/>
          </a:p>
          <a:p>
            <a:r>
              <a:rPr lang="fr-FR" sz="1600" dirty="0" smtClean="0"/>
              <a:t>2</a:t>
            </a:r>
            <a:r>
              <a:rPr lang="fr-FR" sz="1600" baseline="30000" dirty="0" smtClean="0"/>
              <a:t>ème</a:t>
            </a:r>
            <a:r>
              <a:rPr lang="fr-FR" sz="1600" dirty="0" smtClean="0"/>
              <a:t> Silvia Collas</a:t>
            </a:r>
          </a:p>
          <a:p>
            <a:endParaRPr lang="fr-FR" sz="1600" dirty="0" smtClean="0"/>
          </a:p>
          <a:p>
            <a:r>
              <a:rPr lang="fr-FR" sz="1600" dirty="0" smtClean="0"/>
              <a:t>3</a:t>
            </a:r>
            <a:r>
              <a:rPr lang="fr-FR" sz="1600" baseline="30000" dirty="0" smtClean="0"/>
              <a:t>ème</a:t>
            </a:r>
            <a:r>
              <a:rPr lang="fr-FR" sz="1600" dirty="0" smtClean="0"/>
              <a:t> Maria Leconte</a:t>
            </a:r>
          </a:p>
          <a:p>
            <a:endParaRPr lang="fr-FR" dirty="0"/>
          </a:p>
        </p:txBody>
      </p:sp>
      <p:pic>
        <p:nvPicPr>
          <p:cNvPr id="5" name="Espace réservé du contenu 4" descr="Podium2005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1" y="1700808"/>
            <a:ext cx="5031278" cy="352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8784" y="908720"/>
            <a:ext cx="2971800" cy="539080"/>
          </a:xfrm>
        </p:spPr>
        <p:txBody>
          <a:bodyPr/>
          <a:lstStyle/>
          <a:p>
            <a:r>
              <a:rPr lang="fr-FR" dirty="0" smtClean="0"/>
              <a:t>Année 2002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2"/>
          </p:nvPr>
        </p:nvSpPr>
        <p:spPr>
          <a:xfrm>
            <a:off x="5076056" y="1447802"/>
            <a:ext cx="3434591" cy="4206112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 </a:t>
            </a:r>
            <a:r>
              <a:rPr lang="fr-FR" sz="1800" dirty="0" smtClean="0"/>
              <a:t>CHAMPIONNE: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r>
              <a:rPr lang="fr-FR" sz="2100" b="1" dirty="0" err="1" smtClean="0"/>
              <a:t>Roza</a:t>
            </a:r>
            <a:r>
              <a:rPr lang="fr-FR" sz="2100" b="1" dirty="0" smtClean="0"/>
              <a:t> </a:t>
            </a:r>
            <a:r>
              <a:rPr lang="fr-FR" sz="2100" b="1" dirty="0" smtClean="0"/>
              <a:t>Lallemand </a:t>
            </a:r>
            <a:r>
              <a:rPr lang="fr-FR" sz="1600" b="1" dirty="0" smtClean="0"/>
              <a:t>	</a:t>
            </a:r>
            <a:r>
              <a:rPr lang="fr-FR" sz="1600" dirty="0" smtClean="0"/>
              <a:t>7/9</a:t>
            </a:r>
            <a:endParaRPr lang="fr-FR" sz="1600" dirty="0" smtClean="0"/>
          </a:p>
          <a:p>
            <a:endParaRPr lang="fr-FR" sz="1600" dirty="0" smtClean="0"/>
          </a:p>
          <a:p>
            <a:r>
              <a:rPr lang="fr-FR" sz="1600" dirty="0" smtClean="0"/>
              <a:t>2</a:t>
            </a:r>
            <a:r>
              <a:rPr lang="fr-FR" sz="1600" baseline="30000" dirty="0" smtClean="0"/>
              <a:t>ème</a:t>
            </a:r>
            <a:r>
              <a:rPr lang="fr-FR" sz="1600" dirty="0" smtClean="0"/>
              <a:t>  Sophie </a:t>
            </a:r>
            <a:r>
              <a:rPr lang="fr-FR" sz="1600" dirty="0" err="1" smtClean="0"/>
              <a:t>Milliet</a:t>
            </a:r>
            <a:r>
              <a:rPr lang="fr-FR" sz="1600" dirty="0" smtClean="0"/>
              <a:t>          	6,5/9</a:t>
            </a:r>
          </a:p>
          <a:p>
            <a:endParaRPr lang="fr-FR" sz="1600" dirty="0" smtClean="0"/>
          </a:p>
          <a:p>
            <a:r>
              <a:rPr lang="fr-FR" sz="1600" dirty="0" smtClean="0"/>
              <a:t>3</a:t>
            </a:r>
            <a:r>
              <a:rPr lang="fr-FR" sz="1600" baseline="30000" dirty="0" smtClean="0"/>
              <a:t>ème</a:t>
            </a:r>
            <a:r>
              <a:rPr lang="fr-FR" sz="1600" dirty="0" smtClean="0"/>
              <a:t> </a:t>
            </a:r>
            <a:r>
              <a:rPr lang="fr-FR" sz="1600" dirty="0" smtClean="0"/>
              <a:t> Céline </a:t>
            </a:r>
            <a:r>
              <a:rPr lang="fr-FR" sz="1600" dirty="0" err="1" smtClean="0"/>
              <a:t>Goletto</a:t>
            </a:r>
            <a:r>
              <a:rPr lang="fr-FR" sz="1600" dirty="0" smtClean="0"/>
              <a:t>	   	6,5/9</a:t>
            </a:r>
          </a:p>
          <a:p>
            <a:endParaRPr lang="fr-FR" sz="1600" dirty="0" smtClean="0"/>
          </a:p>
          <a:p>
            <a:r>
              <a:rPr lang="fr-FR" sz="1600" dirty="0" smtClean="0"/>
              <a:t>3</a:t>
            </a:r>
            <a:r>
              <a:rPr lang="fr-FR" sz="1600" baseline="30000" dirty="0" smtClean="0"/>
              <a:t>ème</a:t>
            </a:r>
            <a:r>
              <a:rPr lang="fr-FR" sz="1600" dirty="0" smtClean="0"/>
              <a:t>  </a:t>
            </a:r>
            <a:r>
              <a:rPr lang="fr-FR" sz="1600" dirty="0" smtClean="0"/>
              <a:t>Florence </a:t>
            </a:r>
            <a:r>
              <a:rPr lang="fr-FR" sz="1600" dirty="0" smtClean="0"/>
              <a:t>Wolfangel  	6,5/9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sz="22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Hôtel Le Parnasse *** </a:t>
            </a:r>
          </a:p>
          <a:p>
            <a:endParaRPr lang="fr-FR" sz="2200" b="1" dirty="0" smtClean="0"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fr-FR" sz="22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	PARIS</a:t>
            </a:r>
          </a:p>
          <a:p>
            <a:endParaRPr lang="fr-FR" dirty="0" smtClean="0"/>
          </a:p>
          <a:p>
            <a:r>
              <a:rPr lang="fr-FR" dirty="0"/>
              <a:t> </a:t>
            </a:r>
            <a:endParaRPr lang="fr-FR" dirty="0" smtClean="0"/>
          </a:p>
          <a:p>
            <a:endParaRPr lang="fr-FR" dirty="0" smtClean="0"/>
          </a:p>
          <a:p>
            <a:r>
              <a:rPr lang="fr-FR" sz="2100" dirty="0" smtClean="0"/>
              <a:t>Total participantes: </a:t>
            </a:r>
            <a:r>
              <a:rPr lang="fr-FR" sz="2100" dirty="0" smtClean="0"/>
              <a:t>	218</a:t>
            </a:r>
            <a:endParaRPr lang="fr-FR" sz="2100" dirty="0" smtClean="0"/>
          </a:p>
          <a:p>
            <a:endParaRPr lang="fr-FR" sz="2100" dirty="0" smtClean="0"/>
          </a:p>
          <a:p>
            <a:r>
              <a:rPr lang="fr-FR" sz="2100" dirty="0" smtClean="0"/>
              <a:t>Ligues:                    </a:t>
            </a:r>
            <a:r>
              <a:rPr lang="fr-FR" sz="2100" dirty="0" smtClean="0"/>
              <a:t>	13</a:t>
            </a:r>
            <a:endParaRPr lang="fr-FR" sz="2100" dirty="0" smtClean="0"/>
          </a:p>
          <a:p>
            <a:endParaRPr lang="fr-FR" sz="2100" dirty="0"/>
          </a:p>
          <a:p>
            <a:r>
              <a:rPr lang="fr-FR" sz="2100" dirty="0" smtClean="0"/>
              <a:t>Finale:	              </a:t>
            </a:r>
            <a:r>
              <a:rPr lang="fr-FR" sz="2100" dirty="0" smtClean="0"/>
              <a:t>	26</a:t>
            </a:r>
            <a:endParaRPr lang="fr-FR" dirty="0"/>
          </a:p>
        </p:txBody>
      </p:sp>
      <p:pic>
        <p:nvPicPr>
          <p:cNvPr id="4" name="Espace réservé du contenu 3" descr="championnatfrancefémininrapides2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492896"/>
            <a:ext cx="4570981" cy="262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52120" y="548680"/>
            <a:ext cx="2971800" cy="914400"/>
          </a:xfrm>
        </p:spPr>
        <p:txBody>
          <a:bodyPr/>
          <a:lstStyle/>
          <a:p>
            <a:r>
              <a:rPr lang="fr-FR" dirty="0" smtClean="0"/>
              <a:t>Trophée Roza Lallemand 2013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r-FR" dirty="0" smtClean="0"/>
              <a:t>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8" name="Espace réservé du contenu 7" descr="Affichevillandrysiteffe00320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08" y="548680"/>
            <a:ext cx="3880686" cy="5724000"/>
          </a:xfrm>
        </p:spPr>
      </p:pic>
      <p:sp>
        <p:nvSpPr>
          <p:cNvPr id="5" name="Rectangle 4"/>
          <p:cNvSpPr/>
          <p:nvPr/>
        </p:nvSpPr>
        <p:spPr>
          <a:xfrm>
            <a:off x="5724128" y="1628800"/>
            <a:ext cx="302433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 </a:t>
            </a:r>
            <a:r>
              <a:rPr lang="fr-FR" sz="1400" dirty="0" smtClean="0"/>
              <a:t>CHAMPIONNE</a:t>
            </a:r>
            <a:r>
              <a:rPr lang="fr-FR" sz="1400" dirty="0" smtClean="0"/>
              <a:t>: </a:t>
            </a:r>
          </a:p>
          <a:p>
            <a:r>
              <a:rPr lang="fr-FR" sz="1400" b="1" dirty="0" smtClean="0"/>
              <a:t>Sophie </a:t>
            </a:r>
            <a:r>
              <a:rPr lang="fr-FR" sz="1400" b="1" dirty="0" err="1" smtClean="0"/>
              <a:t>Milliet</a:t>
            </a:r>
            <a:r>
              <a:rPr lang="fr-FR" sz="1400" b="1" dirty="0" smtClean="0"/>
              <a:t>	         8,5</a:t>
            </a:r>
            <a:endParaRPr lang="fr-FR" sz="1400" b="1" dirty="0" smtClean="0"/>
          </a:p>
          <a:p>
            <a:r>
              <a:rPr lang="fr-FR" sz="1400" dirty="0" smtClean="0"/>
              <a:t>2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</a:t>
            </a:r>
            <a:r>
              <a:rPr lang="fr-FR" sz="1400" dirty="0" smtClean="0"/>
              <a:t>Maria </a:t>
            </a:r>
            <a:r>
              <a:rPr lang="fr-FR" sz="1400" dirty="0" smtClean="0"/>
              <a:t>Leconte	         8</a:t>
            </a:r>
            <a:endParaRPr lang="pt-BR" sz="1400" dirty="0" smtClean="0"/>
          </a:p>
          <a:p>
            <a:r>
              <a:rPr lang="pt-BR" sz="1400" dirty="0" smtClean="0"/>
              <a:t>3</a:t>
            </a:r>
            <a:r>
              <a:rPr lang="fr-FR" sz="1400" baseline="30000" dirty="0" err="1" smtClean="0"/>
              <a:t>ème</a:t>
            </a:r>
            <a:r>
              <a:rPr lang="pt-BR" sz="1400" dirty="0" smtClean="0"/>
              <a:t> Cyrielle </a:t>
            </a:r>
            <a:r>
              <a:rPr lang="pt-BR" sz="1400" dirty="0" smtClean="0"/>
              <a:t>Monpeurt      7	</a:t>
            </a:r>
            <a:endParaRPr lang="pt-BR" sz="1400" dirty="0" smtClean="0"/>
          </a:p>
          <a:p>
            <a:endParaRPr lang="pt-BR" sz="1400" dirty="0" smtClean="0"/>
          </a:p>
          <a:p>
            <a:pPr algn="ctr"/>
            <a:r>
              <a:rPr lang="pt-BR" sz="24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Château </a:t>
            </a:r>
            <a:r>
              <a:rPr lang="pt-BR" sz="24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de</a:t>
            </a:r>
          </a:p>
          <a:p>
            <a:endParaRPr lang="pt-BR" sz="1600" b="1" dirty="0" smtClean="0"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pt-BR" sz="28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VILLANDRY</a:t>
            </a:r>
            <a:r>
              <a:rPr lang="pt-BR" sz="22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endParaRPr lang="pt-BR" sz="1400" dirty="0" smtClean="0"/>
          </a:p>
          <a:p>
            <a:endParaRPr lang="pt-BR" sz="1400" dirty="0" smtClean="0"/>
          </a:p>
          <a:p>
            <a:r>
              <a:rPr lang="pt-BR" sz="2000" dirty="0" smtClean="0"/>
              <a:t>Participantes:	598</a:t>
            </a:r>
            <a:br>
              <a:rPr lang="pt-BR" sz="2000" dirty="0" smtClean="0"/>
            </a:br>
            <a:endParaRPr lang="pt-BR" sz="2000" dirty="0" smtClean="0"/>
          </a:p>
          <a:p>
            <a:r>
              <a:rPr lang="pt-BR" sz="2000" dirty="0" smtClean="0"/>
              <a:t>Finale:	</a:t>
            </a:r>
            <a:r>
              <a:rPr lang="pt-BR" sz="2000" dirty="0" smtClean="0"/>
              <a:t>  	52</a:t>
            </a:r>
            <a:endParaRPr 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Trophée </a:t>
            </a:r>
            <a:r>
              <a:rPr lang="fr-FR" dirty="0" err="1" smtClean="0"/>
              <a:t>Roza</a:t>
            </a:r>
            <a:r>
              <a:rPr lang="fr-FR" dirty="0" smtClean="0"/>
              <a:t> Lallemand 2013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6" y="1447802"/>
            <a:ext cx="3209617" cy="4206112"/>
          </a:xfrm>
        </p:spPr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 Les participantes</a:t>
            </a:r>
          </a:p>
          <a:p>
            <a:endParaRPr lang="fr-F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dans la salle de jeu</a:t>
            </a:r>
            <a:endParaRPr lang="fr-F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Espace réservé du contenu 10" descr="P1140955_redimensionn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5040000" cy="378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dirty="0" smtClean="0"/>
              <a:t>Lancement de la 1</a:t>
            </a:r>
            <a:r>
              <a:rPr lang="fr-FR" sz="2400" baseline="30000" dirty="0" smtClean="0"/>
              <a:t>ère</a:t>
            </a:r>
            <a:r>
              <a:rPr lang="fr-FR" sz="2400" dirty="0" smtClean="0"/>
              <a:t> Ronde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en présence d’Henri </a:t>
            </a:r>
            <a:r>
              <a:rPr lang="fr-FR" sz="2400" dirty="0" err="1" smtClean="0"/>
              <a:t>Carvallo</a:t>
            </a:r>
            <a:r>
              <a:rPr lang="fr-FR" sz="2400" dirty="0" smtClean="0"/>
              <a:t>, ancien  président de la FFE, </a:t>
            </a:r>
          </a:p>
          <a:p>
            <a:r>
              <a:rPr lang="fr-FR" sz="2400" dirty="0" smtClean="0"/>
              <a:t>organisateur et partenaire des échecs féminins et du nouveau  président ,</a:t>
            </a:r>
          </a:p>
          <a:p>
            <a:r>
              <a:rPr lang="fr-FR" sz="2400" dirty="0" smtClean="0"/>
              <a:t>Diego </a:t>
            </a:r>
            <a:r>
              <a:rPr lang="fr-FR" sz="2400" dirty="0" smtClean="0"/>
              <a:t>Salazar.</a:t>
            </a:r>
            <a:endParaRPr lang="fr-FR" sz="1800" dirty="0"/>
          </a:p>
        </p:txBody>
      </p:sp>
      <p:pic>
        <p:nvPicPr>
          <p:cNvPr id="5" name="Espace réservé du contenu 4" descr="Coup_d_envoitrlallemandvillandry2013_R1-smal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1" y="1052736"/>
            <a:ext cx="5031170" cy="478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0072" y="533400"/>
            <a:ext cx="3456384" cy="914400"/>
          </a:xfrm>
        </p:spPr>
        <p:txBody>
          <a:bodyPr>
            <a:normAutofit/>
          </a:bodyPr>
          <a:lstStyle/>
          <a:p>
            <a:pPr algn="ctr"/>
            <a:r>
              <a:rPr lang="fr-FR" sz="2400" dirty="0" smtClean="0"/>
              <a:t>Lancement de la ronde 6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724128" y="1484784"/>
            <a:ext cx="2971800" cy="4206112"/>
          </a:xfrm>
        </p:spPr>
        <p:txBody>
          <a:bodyPr>
            <a:normAutofit lnSpcReduction="10000"/>
          </a:bodyPr>
          <a:lstStyle/>
          <a:p>
            <a:r>
              <a:rPr lang="fr-FR" sz="1800" dirty="0" smtClean="0"/>
              <a:t> </a:t>
            </a:r>
          </a:p>
          <a:p>
            <a:endParaRPr lang="fr-FR" sz="1800" dirty="0" smtClean="0"/>
          </a:p>
          <a:p>
            <a:r>
              <a:rPr lang="fr-FR" sz="3000" dirty="0" smtClean="0"/>
              <a:t>En présence de Jocelyne </a:t>
            </a:r>
            <a:r>
              <a:rPr lang="fr-FR" sz="3000" dirty="0" err="1" smtClean="0"/>
              <a:t>Wolfangel</a:t>
            </a:r>
            <a:r>
              <a:rPr lang="fr-FR" sz="3000" dirty="0" smtClean="0"/>
              <a:t>,</a:t>
            </a:r>
          </a:p>
          <a:p>
            <a:r>
              <a:rPr lang="fr-FR" sz="3000" dirty="0" smtClean="0"/>
              <a:t>Directrice nationale</a:t>
            </a:r>
            <a:br>
              <a:rPr lang="fr-FR" sz="3000" dirty="0" smtClean="0"/>
            </a:br>
            <a:r>
              <a:rPr lang="fr-FR" sz="3000" dirty="0" smtClean="0"/>
              <a:t>des Féminines</a:t>
            </a:r>
            <a:br>
              <a:rPr lang="fr-FR" sz="3000" dirty="0" smtClean="0"/>
            </a:br>
            <a:r>
              <a:rPr lang="fr-FR" sz="3000" dirty="0" smtClean="0"/>
              <a:t>et de M. Lallemand.</a:t>
            </a:r>
            <a:endParaRPr lang="fr-FR" sz="3000" dirty="0"/>
          </a:p>
        </p:txBody>
      </p:sp>
      <p:pic>
        <p:nvPicPr>
          <p:cNvPr id="5" name="Espace réservé du contenu 4" descr="Coup_d_envoi_TR llalemand2013003_bi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3" y="1700807"/>
            <a:ext cx="5221684" cy="349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64088" y="548680"/>
            <a:ext cx="2971800" cy="914400"/>
          </a:xfrm>
        </p:spPr>
        <p:txBody>
          <a:bodyPr/>
          <a:lstStyle/>
          <a:p>
            <a:r>
              <a:rPr lang="fr-FR" dirty="0" smtClean="0"/>
              <a:t>TROPHEE ROZA LALLEMAND 2013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652120" y="1412776"/>
            <a:ext cx="3168352" cy="420611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sz="2000" dirty="0" smtClean="0"/>
              <a:t>Les lauréates,  </a:t>
            </a:r>
            <a:br>
              <a:rPr lang="fr-FR" sz="2000" dirty="0" smtClean="0"/>
            </a:br>
            <a:r>
              <a:rPr lang="fr-FR" sz="2000" dirty="0" smtClean="0"/>
              <a:t>dans les jardins de </a:t>
            </a:r>
            <a:r>
              <a:rPr lang="fr-FR" sz="2000" dirty="0" smtClean="0"/>
              <a:t>Villandry, en </a:t>
            </a:r>
            <a:r>
              <a:rPr lang="fr-FR" sz="2000" dirty="0" smtClean="0"/>
              <a:t>présence d’Henri </a:t>
            </a:r>
            <a:r>
              <a:rPr lang="fr-FR" sz="2000" dirty="0" err="1" smtClean="0"/>
              <a:t>Carvallo</a:t>
            </a:r>
            <a:r>
              <a:rPr lang="fr-FR" sz="2000" dirty="0" smtClean="0"/>
              <a:t>,</a:t>
            </a:r>
          </a:p>
          <a:p>
            <a:r>
              <a:rPr lang="fr-FR" sz="2000" dirty="0" smtClean="0"/>
              <a:t>de  Diego Salazar, </a:t>
            </a:r>
          </a:p>
          <a:p>
            <a:r>
              <a:rPr lang="fr-FR" sz="2000" dirty="0" smtClean="0"/>
              <a:t>Président de la FFE et</a:t>
            </a:r>
          </a:p>
          <a:p>
            <a:r>
              <a:rPr lang="fr-FR" sz="2000" dirty="0" smtClean="0"/>
              <a:t>de Jocelyne </a:t>
            </a:r>
            <a:r>
              <a:rPr lang="fr-FR" sz="2000" dirty="0" err="1" smtClean="0"/>
              <a:t>Wolfangel</a:t>
            </a:r>
            <a:r>
              <a:rPr lang="fr-FR" sz="2000" dirty="0" smtClean="0"/>
              <a:t>,</a:t>
            </a:r>
          </a:p>
          <a:p>
            <a:r>
              <a:rPr lang="fr-FR" sz="2000" dirty="0" smtClean="0"/>
              <a:t>Directrice nationale des féminines.</a:t>
            </a:r>
            <a:endParaRPr lang="fr-FR" sz="2000" dirty="0"/>
          </a:p>
        </p:txBody>
      </p:sp>
      <p:pic>
        <p:nvPicPr>
          <p:cNvPr id="9" name="Espace réservé du contenu 8" descr="P1150652_redimensionn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5088000" cy="381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TROPHEE ROZA LALLEMAND 2013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6" y="1447802"/>
            <a:ext cx="3137609" cy="4206112"/>
          </a:xfrm>
        </p:spPr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sz="1800" dirty="0" smtClean="0"/>
              <a:t> Le podium 2013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 </a:t>
            </a:r>
            <a:r>
              <a:rPr lang="fr-FR" sz="1800" dirty="0" smtClean="0"/>
              <a:t>1</a:t>
            </a:r>
            <a:r>
              <a:rPr lang="fr-FR" sz="1800" baseline="30000" dirty="0" smtClean="0"/>
              <a:t>ère</a:t>
            </a:r>
            <a:r>
              <a:rPr lang="fr-FR" sz="1800" dirty="0" smtClean="0"/>
              <a:t>   Sophie </a:t>
            </a:r>
            <a:r>
              <a:rPr lang="fr-FR" sz="1800" dirty="0" err="1" smtClean="0"/>
              <a:t>Milliet</a:t>
            </a:r>
            <a:endParaRPr lang="fr-FR" sz="1800" dirty="0" smtClean="0"/>
          </a:p>
          <a:p>
            <a:endParaRPr lang="fr-FR" sz="1800" dirty="0" smtClean="0"/>
          </a:p>
          <a:p>
            <a:r>
              <a:rPr lang="fr-FR" sz="1800" dirty="0" smtClean="0"/>
              <a:t> 2</a:t>
            </a:r>
            <a:r>
              <a:rPr lang="fr-FR" sz="1800" baseline="30000" dirty="0" smtClean="0"/>
              <a:t>ème</a:t>
            </a:r>
            <a:r>
              <a:rPr lang="fr-FR" sz="1800" dirty="0" smtClean="0"/>
              <a:t>  Maria Leconte</a:t>
            </a:r>
          </a:p>
          <a:p>
            <a:endParaRPr lang="fr-FR" sz="1800" dirty="0" smtClean="0"/>
          </a:p>
          <a:p>
            <a:r>
              <a:rPr lang="fr-FR" sz="1800" dirty="0" smtClean="0"/>
              <a:t> 3</a:t>
            </a:r>
            <a:r>
              <a:rPr lang="fr-FR" sz="1800" baseline="30000" dirty="0" smtClean="0"/>
              <a:t>ème</a:t>
            </a:r>
            <a:r>
              <a:rPr lang="fr-FR" sz="1800" dirty="0" smtClean="0"/>
              <a:t>  Cyrielle </a:t>
            </a:r>
            <a:r>
              <a:rPr lang="fr-FR" sz="1800" dirty="0" err="1" smtClean="0"/>
              <a:t>Monpeurt</a:t>
            </a:r>
            <a:endParaRPr lang="fr-FR" sz="1800" dirty="0"/>
          </a:p>
        </p:txBody>
      </p:sp>
      <p:pic>
        <p:nvPicPr>
          <p:cNvPr id="6" name="Espace réservé du contenu 5" descr="podium2013TRlallemandvillandr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44" y="1628800"/>
            <a:ext cx="5032544" cy="378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530352"/>
            <a:ext cx="8712968" cy="5130896"/>
          </a:xfrm>
        </p:spPr>
        <p:txBody>
          <a:bodyPr>
            <a:normAutofit/>
          </a:bodyPr>
          <a:lstStyle/>
          <a:p>
            <a:pPr lvl="2" algn="just"/>
            <a:r>
              <a:rPr lang="fr-FR" sz="2400" dirty="0" smtClean="0"/>
              <a:t> </a:t>
            </a:r>
            <a:r>
              <a:rPr lang="fr-FR" sz="28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PALMARES     2014    des   LIGUES</a:t>
            </a:r>
            <a:endParaRPr lang="fr-FR" sz="2400" b="1" dirty="0" smtClean="0"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fr-FR" dirty="0" smtClean="0"/>
          </a:p>
          <a:p>
            <a:r>
              <a:rPr lang="fr-FR" dirty="0" smtClean="0"/>
              <a:t> 		    1</a:t>
            </a:r>
            <a:r>
              <a:rPr lang="fr-FR" baseline="30000" dirty="0" smtClean="0"/>
              <a:t>ère</a:t>
            </a:r>
            <a:r>
              <a:rPr lang="fr-FR" sz="3600" dirty="0" smtClean="0"/>
              <a:t> 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MARTINIQUE</a:t>
            </a:r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smtClean="0"/>
              <a:t>		</a:t>
            </a:r>
          </a:p>
          <a:p>
            <a:pPr lvl="1"/>
            <a:r>
              <a:rPr lang="fr-FR" sz="2000" dirty="0" smtClean="0"/>
              <a:t>                       </a:t>
            </a:r>
            <a:r>
              <a:rPr lang="fr-FR" sz="2800" dirty="0" smtClean="0"/>
              <a:t>72 </a:t>
            </a:r>
            <a:r>
              <a:rPr lang="fr-FR" sz="2800" dirty="0" smtClean="0"/>
              <a:t>participantes</a:t>
            </a:r>
            <a:endParaRPr lang="fr-FR" sz="2000" dirty="0" smtClean="0"/>
          </a:p>
          <a:p>
            <a:pPr lvl="1"/>
            <a:endParaRPr lang="fr-FR" sz="1600" dirty="0" smtClean="0"/>
          </a:p>
          <a:p>
            <a:pPr lvl="1"/>
            <a:endParaRPr lang="fr-FR" sz="1600" dirty="0" smtClean="0"/>
          </a:p>
          <a:p>
            <a:pPr lvl="1"/>
            <a:endParaRPr lang="fr-FR" sz="1600" dirty="0" smtClean="0"/>
          </a:p>
          <a:p>
            <a:pPr lvl="1"/>
            <a:endParaRPr lang="fr-FR" sz="1600" dirty="0" smtClean="0"/>
          </a:p>
          <a:p>
            <a:r>
              <a:rPr lang="fr-FR" sz="2400" dirty="0" smtClean="0"/>
              <a:t> 2</a:t>
            </a:r>
            <a:r>
              <a:rPr lang="fr-FR" sz="2400" baseline="30000" dirty="0" smtClean="0"/>
              <a:t>ème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0070C0"/>
                </a:solidFill>
              </a:rPr>
              <a:t>AQUITAINE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smtClean="0"/>
              <a:t>         </a:t>
            </a:r>
            <a:r>
              <a:rPr lang="fr-FR" sz="2400" dirty="0" smtClean="0"/>
              <a:t>3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</a:t>
            </a:r>
            <a:r>
              <a:rPr lang="fr-F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LORRAINE</a:t>
            </a:r>
            <a:endParaRPr lang="fr-FR" sz="24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fr-FR" sz="1600" dirty="0" smtClean="0"/>
              <a:t>      </a:t>
            </a:r>
            <a:r>
              <a:rPr lang="fr-FR" sz="2000" dirty="0" smtClean="0"/>
              <a:t>50 </a:t>
            </a:r>
            <a:r>
              <a:rPr lang="fr-FR" sz="2000" dirty="0" smtClean="0"/>
              <a:t>Participantes </a:t>
            </a:r>
            <a:r>
              <a:rPr lang="fr-FR" sz="1600" dirty="0" smtClean="0"/>
              <a:t>		</a:t>
            </a:r>
            <a:r>
              <a:rPr lang="fr-FR" sz="1600" dirty="0" smtClean="0"/>
              <a:t>         </a:t>
            </a:r>
            <a:r>
              <a:rPr lang="fr-FR" sz="2000" dirty="0" smtClean="0"/>
              <a:t>41 </a:t>
            </a:r>
            <a:r>
              <a:rPr lang="fr-FR" sz="2000" dirty="0" smtClean="0"/>
              <a:t>participantes</a:t>
            </a:r>
            <a:endParaRPr lang="fr-FR" sz="1600" dirty="0" smtClean="0"/>
          </a:p>
          <a:p>
            <a:endParaRPr lang="fr-FR" sz="20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pPr lvl="2">
              <a:buNone/>
            </a:pPr>
            <a:endParaRPr lang="fr-F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530352"/>
            <a:ext cx="8424936" cy="5778968"/>
          </a:xfrm>
        </p:spPr>
        <p:txBody>
          <a:bodyPr>
            <a:normAutofit/>
          </a:bodyPr>
          <a:lstStyle/>
          <a:p>
            <a:endParaRPr lang="fr-FR" sz="2000" dirty="0" smtClean="0"/>
          </a:p>
          <a:p>
            <a:endParaRPr lang="fr-FR" sz="2000" dirty="0" smtClean="0"/>
          </a:p>
          <a:p>
            <a:pPr>
              <a:buNone/>
            </a:pPr>
            <a:r>
              <a:rPr lang="fr-FR" dirty="0" smtClean="0"/>
              <a:t>4</a:t>
            </a:r>
            <a:r>
              <a:rPr lang="fr-FR" baseline="30000" dirty="0" smtClean="0"/>
              <a:t>ème</a:t>
            </a:r>
            <a:r>
              <a:rPr lang="fr-FR" sz="3500" dirty="0" smtClean="0"/>
              <a:t> BRETAGNE </a:t>
            </a:r>
            <a:r>
              <a:rPr lang="fr-FR" sz="3500" dirty="0" smtClean="0"/>
              <a:t>		</a:t>
            </a:r>
            <a:r>
              <a:rPr lang="fr-FR" sz="2600" dirty="0" smtClean="0"/>
              <a:t>36 </a:t>
            </a:r>
            <a:r>
              <a:rPr lang="fr-FR" sz="2600" dirty="0" smtClean="0"/>
              <a:t>participantes </a:t>
            </a:r>
          </a:p>
          <a:p>
            <a:pPr>
              <a:buNone/>
            </a:pPr>
            <a:r>
              <a:rPr lang="fr-FR" dirty="0" smtClean="0"/>
              <a:t>5</a:t>
            </a:r>
            <a:r>
              <a:rPr lang="fr-FR" baseline="30000" dirty="0" smtClean="0"/>
              <a:t>ème</a:t>
            </a:r>
            <a:r>
              <a:rPr lang="fr-FR" sz="3500" dirty="0" smtClean="0"/>
              <a:t> </a:t>
            </a:r>
            <a:r>
              <a:rPr lang="fr-FR" sz="3500" dirty="0" smtClean="0"/>
              <a:t>PROVENCE</a:t>
            </a:r>
            <a:r>
              <a:rPr lang="fr-FR" sz="3500" dirty="0" smtClean="0"/>
              <a:t>	</a:t>
            </a:r>
            <a:r>
              <a:rPr lang="fr-FR" sz="3500" dirty="0" smtClean="0"/>
              <a:t>	</a:t>
            </a:r>
            <a:r>
              <a:rPr lang="fr-FR" sz="2600" dirty="0" smtClean="0"/>
              <a:t>33 </a:t>
            </a:r>
            <a:r>
              <a:rPr lang="fr-FR" sz="2600" dirty="0" smtClean="0"/>
              <a:t>participantes</a:t>
            </a:r>
          </a:p>
          <a:p>
            <a:pPr>
              <a:buNone/>
            </a:pPr>
            <a:r>
              <a:rPr lang="fr-FR" dirty="0" smtClean="0"/>
              <a:t>6</a:t>
            </a:r>
            <a:r>
              <a:rPr lang="fr-FR" baseline="30000" dirty="0" smtClean="0"/>
              <a:t>ème</a:t>
            </a:r>
            <a:r>
              <a:rPr lang="fr-FR" sz="3500" dirty="0" smtClean="0"/>
              <a:t> </a:t>
            </a:r>
            <a:r>
              <a:rPr lang="fr-FR" sz="3500" dirty="0" smtClean="0"/>
              <a:t>ALSACE</a:t>
            </a:r>
            <a:r>
              <a:rPr lang="fr-FR" sz="3500" dirty="0" smtClean="0"/>
              <a:t>	</a:t>
            </a:r>
            <a:r>
              <a:rPr lang="fr-FR" sz="3500" dirty="0" smtClean="0"/>
              <a:t>		</a:t>
            </a:r>
            <a:r>
              <a:rPr lang="fr-FR" sz="2600" dirty="0" smtClean="0"/>
              <a:t>31 </a:t>
            </a:r>
            <a:r>
              <a:rPr lang="fr-FR" sz="2600" dirty="0" smtClean="0"/>
              <a:t>participantes</a:t>
            </a:r>
          </a:p>
          <a:p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7</a:t>
            </a:r>
            <a:r>
              <a:rPr lang="fr-FR" sz="2600" baseline="30000" dirty="0" smtClean="0"/>
              <a:t>ème</a:t>
            </a:r>
            <a:r>
              <a:rPr lang="fr-FR" sz="2600" dirty="0" smtClean="0"/>
              <a:t> DAUPHINE-SAVOIE	</a:t>
            </a:r>
            <a:r>
              <a:rPr lang="fr-FR" sz="2600" dirty="0" smtClean="0"/>
              <a:t>28 </a:t>
            </a:r>
            <a:r>
              <a:rPr lang="fr-FR" sz="2600" dirty="0" smtClean="0"/>
              <a:t>participantes</a:t>
            </a:r>
          </a:p>
          <a:p>
            <a:pPr>
              <a:buNone/>
            </a:pPr>
            <a:r>
              <a:rPr lang="fr-FR" sz="2600" dirty="0" smtClean="0"/>
              <a:t>7</a:t>
            </a:r>
            <a:r>
              <a:rPr lang="fr-FR" sz="2600" baseline="30000" dirty="0" smtClean="0"/>
              <a:t>ème</a:t>
            </a:r>
            <a:r>
              <a:rPr lang="fr-FR" sz="2600" dirty="0" smtClean="0"/>
              <a:t> </a:t>
            </a:r>
            <a:r>
              <a:rPr lang="fr-FR" sz="2600" dirty="0" smtClean="0"/>
              <a:t>ILE </a:t>
            </a:r>
            <a:r>
              <a:rPr lang="fr-FR" sz="2600" dirty="0" smtClean="0"/>
              <a:t>de </a:t>
            </a:r>
            <a:r>
              <a:rPr lang="fr-FR" sz="2600" dirty="0" smtClean="0"/>
              <a:t>France</a:t>
            </a:r>
            <a:r>
              <a:rPr lang="fr-FR" sz="2600" dirty="0" smtClean="0"/>
              <a:t>	</a:t>
            </a:r>
            <a:r>
              <a:rPr lang="fr-FR" sz="2600" dirty="0" smtClean="0"/>
              <a:t>	28 </a:t>
            </a:r>
            <a:r>
              <a:rPr lang="fr-FR" sz="2600" dirty="0" smtClean="0"/>
              <a:t>participantes</a:t>
            </a:r>
          </a:p>
          <a:p>
            <a:endParaRPr lang="fr-FR" sz="2600" dirty="0" smtClean="0"/>
          </a:p>
          <a:p>
            <a:pPr marL="265176" lvl="2" indent="-265176">
              <a:buClr>
                <a:schemeClr val="accent1"/>
              </a:buClr>
              <a:buSzPct val="80000"/>
              <a:buNone/>
            </a:pPr>
            <a:r>
              <a:rPr lang="fr-FR" sz="2600" dirty="0" smtClean="0"/>
              <a:t>9</a:t>
            </a:r>
            <a:r>
              <a:rPr lang="fr-FR" sz="2600" baseline="30000" dirty="0" smtClean="0"/>
              <a:t>ème</a:t>
            </a:r>
            <a:r>
              <a:rPr lang="fr-FR" sz="2600" dirty="0" smtClean="0"/>
              <a:t> MIDI-PYRENEES	</a:t>
            </a:r>
            <a:r>
              <a:rPr lang="fr-FR" sz="2600" dirty="0" smtClean="0"/>
              <a:t> 	26 </a:t>
            </a:r>
            <a:r>
              <a:rPr lang="fr-FR" sz="2600" dirty="0" smtClean="0"/>
              <a:t>participantes </a:t>
            </a:r>
          </a:p>
          <a:p>
            <a:pPr marL="265176" lvl="2" indent="-265176">
              <a:buClr>
                <a:schemeClr val="accent1"/>
              </a:buClr>
              <a:buSzPct val="80000"/>
              <a:buNone/>
            </a:pPr>
            <a:r>
              <a:rPr lang="fr-FR" sz="2600" dirty="0" smtClean="0"/>
              <a:t>9</a:t>
            </a:r>
            <a:r>
              <a:rPr lang="fr-FR" sz="2600" baseline="30000" dirty="0" smtClean="0"/>
              <a:t>ème</a:t>
            </a:r>
            <a:r>
              <a:rPr lang="fr-FR" sz="2600" dirty="0" smtClean="0"/>
              <a:t> NORD PAS de </a:t>
            </a:r>
            <a:r>
              <a:rPr lang="fr-FR" sz="2600" dirty="0" smtClean="0"/>
              <a:t>CALAIS	26 </a:t>
            </a:r>
            <a:r>
              <a:rPr lang="fr-FR" sz="2600" dirty="0" smtClean="0"/>
              <a:t>participantes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410816"/>
          </a:xfrm>
        </p:spPr>
        <p:txBody>
          <a:bodyPr/>
          <a:lstStyle/>
          <a:p>
            <a:r>
              <a:rPr lang="fr-FR" dirty="0" smtClean="0"/>
              <a:t>     </a:t>
            </a:r>
            <a:r>
              <a:rPr lang="fr-FR" sz="24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TROPHEE ROZA LALLEMAND 2014</a:t>
            </a:r>
            <a:br>
              <a:rPr lang="fr-FR" sz="24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fr-FR" sz="24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fr-FR" sz="24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fr-FR" sz="24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fr-FR" sz="24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fr-FR" sz="24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fr-FR" sz="24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fr-FR" sz="24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fr-FR" sz="24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fr-FR" sz="24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fr-FR" sz="24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fr-FR" sz="24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fr-FR" sz="24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fr-FR" sz="2400" b="1" dirty="0" smtClean="0"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Image 3" descr="Affiche Trophée Roza Lallemand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124744"/>
            <a:ext cx="3717744" cy="5256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02904"/>
          </a:xfrm>
        </p:spPr>
        <p:txBody>
          <a:bodyPr/>
          <a:lstStyle/>
          <a:p>
            <a:r>
              <a:rPr lang="fr-FR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TROPHEE ROZA LALLEMAND 2014</a:t>
            </a:r>
            <a:br>
              <a:rPr lang="fr-FR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fr-FR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/>
            </a:r>
            <a:br>
              <a:rPr lang="fr-FR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fr-FR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Championne de France:</a:t>
            </a:r>
            <a:r>
              <a:rPr lang="fr-FR" b="1" dirty="0" smtClean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/>
            </a:r>
            <a:br>
              <a:rPr lang="fr-FR" b="1" dirty="0" smtClean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fr-FR" b="1" dirty="0" smtClean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/>
            </a:r>
            <a:br>
              <a:rPr lang="fr-FR" b="1" dirty="0" smtClean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fr-FR" b="1" dirty="0" smtClean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Sophie </a:t>
            </a:r>
            <a:r>
              <a:rPr lang="fr-FR" b="1" dirty="0" err="1" smtClean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Milliet</a:t>
            </a:r>
            <a:r>
              <a:rPr lang="fr-FR" b="1" dirty="0" smtClean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			9/9</a:t>
            </a:r>
            <a:br>
              <a:rPr lang="fr-FR" b="1" dirty="0" smtClean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endParaRPr lang="fr-FR" b="1" dirty="0" smtClean="0">
              <a:solidFill>
                <a:srgbClr val="0070C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  <a:p>
            <a:r>
              <a:rPr lang="fr-FR" b="1" dirty="0" smtClean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2</a:t>
            </a:r>
            <a:r>
              <a:rPr lang="fr-FR" b="1" baseline="30000" dirty="0" smtClean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ème  </a:t>
            </a:r>
            <a:r>
              <a:rPr lang="fr-FR" b="1" dirty="0" smtClean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Cyrielle </a:t>
            </a:r>
            <a:r>
              <a:rPr lang="fr-FR" b="1" dirty="0" err="1" smtClean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Monpeurt</a:t>
            </a:r>
            <a:r>
              <a:rPr lang="fr-FR" b="1" dirty="0" smtClean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	7/9</a:t>
            </a:r>
            <a:endParaRPr lang="fr-FR" b="1" dirty="0" smtClean="0">
              <a:solidFill>
                <a:srgbClr val="0070C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  <a:p>
            <a:endParaRPr lang="fr-FR" b="1" dirty="0" smtClean="0">
              <a:solidFill>
                <a:srgbClr val="0070C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  <a:p>
            <a:r>
              <a:rPr lang="fr-FR" b="1" dirty="0" smtClean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3</a:t>
            </a:r>
            <a:r>
              <a:rPr lang="fr-FR" b="1" baseline="30000" dirty="0" smtClean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ème  </a:t>
            </a:r>
            <a:r>
              <a:rPr lang="fr-FR" b="1" dirty="0" smtClean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Oriane </a:t>
            </a:r>
            <a:r>
              <a:rPr lang="fr-FR" b="1" dirty="0" err="1" smtClean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Soubirou</a:t>
            </a:r>
            <a:r>
              <a:rPr lang="fr-FR" b="1" dirty="0" smtClean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		6,5/9            </a:t>
            </a:r>
            <a:endParaRPr lang="fr-FR" b="1" dirty="0" smtClean="0">
              <a:solidFill>
                <a:srgbClr val="0070C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  <a:p>
            <a:endParaRPr lang="fr-FR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44008" y="620688"/>
            <a:ext cx="3866576" cy="611088"/>
          </a:xfrm>
        </p:spPr>
        <p:txBody>
          <a:bodyPr/>
          <a:lstStyle/>
          <a:p>
            <a:r>
              <a:rPr lang="fr-FR" dirty="0" smtClean="0"/>
              <a:t>Année </a:t>
            </a:r>
            <a:r>
              <a:rPr lang="fr-FR" dirty="0" smtClean="0"/>
              <a:t>2003 21-22 juin 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2"/>
          </p:nvPr>
        </p:nvSpPr>
        <p:spPr>
          <a:xfrm>
            <a:off x="5148064" y="1268760"/>
            <a:ext cx="3528392" cy="4385154"/>
          </a:xfrm>
        </p:spPr>
        <p:txBody>
          <a:bodyPr>
            <a:normAutofit/>
          </a:bodyPr>
          <a:lstStyle/>
          <a:p>
            <a:r>
              <a:rPr lang="fr-FR" dirty="0" smtClean="0"/>
              <a:t>CHAMPIONNE:</a:t>
            </a:r>
            <a:br>
              <a:rPr lang="fr-FR" dirty="0" smtClean="0"/>
            </a:br>
            <a:r>
              <a:rPr lang="fr-FR" b="1" dirty="0" smtClean="0"/>
              <a:t>Maria </a:t>
            </a:r>
            <a:r>
              <a:rPr lang="fr-FR" b="1" dirty="0" smtClean="0"/>
              <a:t>Leconte </a:t>
            </a:r>
            <a:r>
              <a:rPr lang="fr-FR" b="1" dirty="0" smtClean="0"/>
              <a:t>		</a:t>
            </a:r>
            <a:r>
              <a:rPr lang="fr-FR" dirty="0" smtClean="0"/>
              <a:t>8/9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2</a:t>
            </a:r>
            <a:r>
              <a:rPr lang="fr-FR" baseline="30000" dirty="0" smtClean="0"/>
              <a:t>ème </a:t>
            </a:r>
            <a:r>
              <a:rPr lang="fr-FR" dirty="0" smtClean="0"/>
              <a:t>: </a:t>
            </a:r>
            <a:r>
              <a:rPr lang="fr-FR" dirty="0" smtClean="0"/>
              <a:t>Roza Lallemand             7,5/9</a:t>
            </a:r>
          </a:p>
          <a:p>
            <a:r>
              <a:rPr lang="fr-FR" dirty="0" smtClean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r>
              <a:rPr lang="fr-FR" dirty="0" smtClean="0"/>
              <a:t>: Silvia </a:t>
            </a:r>
            <a:r>
              <a:rPr lang="fr-FR" dirty="0" smtClean="0"/>
              <a:t>Collas </a:t>
            </a:r>
            <a:r>
              <a:rPr lang="fr-FR" dirty="0" smtClean="0"/>
              <a:t>                </a:t>
            </a:r>
            <a:r>
              <a:rPr lang="fr-FR" dirty="0" smtClean="0"/>
              <a:t>	7,5/9</a:t>
            </a:r>
          </a:p>
          <a:p>
            <a:endParaRPr lang="fr-FR" dirty="0" smtClean="0"/>
          </a:p>
          <a:p>
            <a:r>
              <a:rPr lang="fr-FR" dirty="0" smtClean="0"/>
              <a:t> </a:t>
            </a:r>
            <a:r>
              <a:rPr lang="fr-FR" sz="22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Hôtel </a:t>
            </a:r>
            <a:r>
              <a:rPr lang="fr-FR" sz="2200" b="1" dirty="0" err="1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Tulip</a:t>
            </a:r>
            <a:r>
              <a:rPr lang="fr-FR" sz="22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Inn **</a:t>
            </a:r>
            <a:r>
              <a:rPr lang="fr-FR" sz="22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*</a:t>
            </a:r>
            <a:endParaRPr lang="fr-FR" sz="2200" b="1" dirty="0" smtClean="0"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fr-FR" sz="2200" b="1" dirty="0" smtClean="0"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fr-FR" sz="22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r-FR" sz="22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Ivry sur Seine</a:t>
            </a:r>
          </a:p>
          <a:p>
            <a:endParaRPr lang="fr-FR" dirty="0" smtClean="0"/>
          </a:p>
          <a:p>
            <a:r>
              <a:rPr lang="fr-FR" sz="2000" dirty="0" smtClean="0"/>
              <a:t>Total Participantes</a:t>
            </a:r>
            <a:r>
              <a:rPr lang="fr-FR" sz="2000" dirty="0" smtClean="0"/>
              <a:t>:</a:t>
            </a:r>
            <a:r>
              <a:rPr lang="fr-FR" sz="2000" dirty="0" smtClean="0"/>
              <a:t>	</a:t>
            </a:r>
            <a:r>
              <a:rPr lang="fr-FR" sz="2000" dirty="0" smtClean="0"/>
              <a:t>373</a:t>
            </a:r>
            <a:br>
              <a:rPr lang="fr-FR" sz="2000" dirty="0" smtClean="0"/>
            </a:br>
            <a:endParaRPr lang="fr-FR" sz="2000" dirty="0" smtClean="0"/>
          </a:p>
          <a:p>
            <a:r>
              <a:rPr lang="fr-FR" sz="2000" dirty="0" smtClean="0"/>
              <a:t>Ligues</a:t>
            </a:r>
            <a:r>
              <a:rPr lang="fr-FR" sz="2000" dirty="0" smtClean="0"/>
              <a:t>:   </a:t>
            </a:r>
            <a:r>
              <a:rPr lang="fr-FR" sz="2000" dirty="0" smtClean="0"/>
              <a:t>                </a:t>
            </a:r>
            <a:r>
              <a:rPr lang="fr-FR" sz="2000" dirty="0" smtClean="0"/>
              <a:t>	</a:t>
            </a:r>
            <a:r>
              <a:rPr lang="fr-FR" sz="2000" dirty="0" smtClean="0"/>
              <a:t>18</a:t>
            </a:r>
            <a:br>
              <a:rPr lang="fr-FR" sz="2000" dirty="0" smtClean="0"/>
            </a:br>
            <a:endParaRPr lang="fr-FR" sz="2000" dirty="0" smtClean="0"/>
          </a:p>
          <a:p>
            <a:r>
              <a:rPr lang="fr-FR" sz="2000" dirty="0" smtClean="0"/>
              <a:t>Finale</a:t>
            </a:r>
            <a:r>
              <a:rPr lang="fr-FR" sz="2000" dirty="0" smtClean="0"/>
              <a:t>:   </a:t>
            </a:r>
            <a:r>
              <a:rPr lang="fr-FR" sz="2000" dirty="0" smtClean="0"/>
              <a:t>                </a:t>
            </a:r>
            <a:r>
              <a:rPr lang="fr-FR" sz="2000" dirty="0" smtClean="0"/>
              <a:t>	34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>
          <a:xfrm>
            <a:off x="761373" y="930144"/>
            <a:ext cx="4026652" cy="4724402"/>
          </a:xfrm>
        </p:spPr>
        <p:txBody>
          <a:bodyPr/>
          <a:lstStyle/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8" name="Image 7" descr="afficherapide2003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67" y="764704"/>
            <a:ext cx="3828570" cy="529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rois premie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60000" cy="6120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1520" y="630932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Oriane </a:t>
            </a:r>
            <a:r>
              <a:rPr lang="fr-FR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Soubirou</a:t>
            </a:r>
            <a:r>
              <a:rPr lang="fr-FR" b="1" dirty="0" smtClean="0"/>
              <a:t>	</a:t>
            </a:r>
            <a:r>
              <a:rPr lang="fr-FR" b="1" dirty="0" smtClean="0">
                <a:solidFill>
                  <a:srgbClr val="00B0F0"/>
                </a:solidFill>
              </a:rPr>
              <a:t>Sophie </a:t>
            </a:r>
            <a:r>
              <a:rPr lang="fr-FR" b="1" dirty="0" err="1" smtClean="0">
                <a:solidFill>
                  <a:srgbClr val="00B0F0"/>
                </a:solidFill>
              </a:rPr>
              <a:t>Milliet</a:t>
            </a:r>
            <a:r>
              <a:rPr lang="fr-FR" dirty="0" smtClean="0"/>
              <a:t>	         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Cyrielle </a:t>
            </a:r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</a:rPr>
              <a:t>Monpeurt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groupe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533197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95536" y="609329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Les participantes du 13</a:t>
            </a:r>
            <a:r>
              <a:rPr lang="fr-FR" b="1" baseline="30000" dirty="0" smtClean="0">
                <a:solidFill>
                  <a:schemeClr val="accent2">
                    <a:lumMod val="75000"/>
                  </a:schemeClr>
                </a:solidFill>
              </a:rPr>
              <a:t>ème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 Trophée 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</a:rPr>
              <a:t>Roza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 Lallemand 2014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fficherapidefemininFranceCHAUMONT2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692696"/>
            <a:ext cx="4375848" cy="5400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ANNEE 2004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2"/>
          </p:nvPr>
        </p:nvSpPr>
        <p:spPr>
          <a:xfrm>
            <a:off x="5220072" y="1447802"/>
            <a:ext cx="3290575" cy="4206112"/>
          </a:xfrm>
        </p:spPr>
        <p:txBody>
          <a:bodyPr/>
          <a:lstStyle/>
          <a:p>
            <a:r>
              <a:rPr lang="fr-FR" dirty="0" smtClean="0"/>
              <a:t>C HAMPIONNE</a:t>
            </a:r>
            <a:endParaRPr lang="fr-FR" dirty="0" smtClean="0"/>
          </a:p>
          <a:p>
            <a:r>
              <a:rPr lang="fr-FR" b="1" dirty="0" smtClean="0"/>
              <a:t>Sandrine  </a:t>
            </a:r>
            <a:r>
              <a:rPr lang="fr-FR" b="1" dirty="0" err="1" smtClean="0"/>
              <a:t>Brunstein</a:t>
            </a:r>
            <a:r>
              <a:rPr lang="fr-FR" dirty="0" smtClean="0"/>
              <a:t>	7,5</a:t>
            </a:r>
          </a:p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 err="1" smtClean="0"/>
              <a:t>2</a:t>
            </a:r>
            <a:r>
              <a:rPr lang="fr-FR" baseline="30000" dirty="0" err="1" smtClean="0"/>
              <a:t>ème</a:t>
            </a:r>
            <a:r>
              <a:rPr lang="fr-FR" dirty="0" err="1" smtClean="0"/>
              <a:t>:Pauline</a:t>
            </a:r>
            <a:r>
              <a:rPr lang="fr-FR" dirty="0" smtClean="0"/>
              <a:t> Guichard 	6,5</a:t>
            </a:r>
          </a:p>
          <a:p>
            <a:r>
              <a:rPr lang="fr-FR" dirty="0" smtClean="0"/>
              <a:t> 3</a:t>
            </a:r>
            <a:r>
              <a:rPr lang="fr-FR" baseline="30000" dirty="0" smtClean="0"/>
              <a:t>ème: </a:t>
            </a:r>
            <a:r>
              <a:rPr lang="fr-FR" dirty="0" smtClean="0"/>
              <a:t>Sophie </a:t>
            </a:r>
            <a:r>
              <a:rPr lang="fr-FR" dirty="0" err="1" smtClean="0"/>
              <a:t>Lam</a:t>
            </a:r>
            <a:r>
              <a:rPr lang="fr-FR" dirty="0" smtClean="0"/>
              <a:t> 		6,5</a:t>
            </a:r>
          </a:p>
          <a:p>
            <a:endParaRPr lang="fr-FR" dirty="0" smtClean="0"/>
          </a:p>
          <a:p>
            <a:endParaRPr lang="fr-FR" dirty="0" smtClean="0"/>
          </a:p>
          <a:p>
            <a:pPr algn="ctr"/>
            <a:r>
              <a:rPr lang="fr-FR" sz="1800" b="1" dirty="0" smtClean="0">
                <a:solidFill>
                  <a:schemeClr val="accent1"/>
                </a:solidFill>
              </a:rPr>
              <a:t>CHAUMONT</a:t>
            </a:r>
            <a:br>
              <a:rPr lang="fr-FR" sz="1800" b="1" dirty="0" smtClean="0">
                <a:solidFill>
                  <a:schemeClr val="accent1"/>
                </a:solidFill>
              </a:rPr>
            </a:br>
            <a:endParaRPr lang="fr-FR" sz="1800" dirty="0" smtClean="0"/>
          </a:p>
          <a:p>
            <a:pPr algn="ctr"/>
            <a:r>
              <a:rPr lang="fr-FR" sz="1800" b="1" dirty="0" smtClean="0">
                <a:solidFill>
                  <a:schemeClr val="accent1"/>
                </a:solidFill>
              </a:rPr>
              <a:t>Ancienne  Bibliothèque</a:t>
            </a:r>
          </a:p>
          <a:p>
            <a:endParaRPr lang="fr-FR" dirty="0" smtClean="0"/>
          </a:p>
          <a:p>
            <a:r>
              <a:rPr lang="fr-FR" b="1" dirty="0" smtClean="0">
                <a:solidFill>
                  <a:schemeClr val="accent1"/>
                </a:solidFill>
              </a:rPr>
              <a:t>    </a:t>
            </a:r>
            <a:r>
              <a:rPr lang="fr-FR" b="1" dirty="0" smtClean="0">
                <a:solidFill>
                  <a:schemeClr val="accent1"/>
                </a:solidFill>
              </a:rPr>
              <a:t>  </a:t>
            </a:r>
            <a:endParaRPr lang="fr-FR" dirty="0" smtClean="0"/>
          </a:p>
          <a:p>
            <a:r>
              <a:rPr lang="fr-FR" sz="1800" dirty="0" smtClean="0"/>
              <a:t>Total Participantes: </a:t>
            </a:r>
            <a:r>
              <a:rPr lang="fr-FR" sz="1800" dirty="0" smtClean="0"/>
              <a:t> </a:t>
            </a:r>
            <a:r>
              <a:rPr lang="fr-FR" sz="1800" dirty="0" smtClean="0"/>
              <a:t>   </a:t>
            </a:r>
            <a:r>
              <a:rPr lang="fr-FR" sz="1800" dirty="0" smtClean="0"/>
              <a:t>360</a:t>
            </a:r>
            <a:br>
              <a:rPr lang="fr-FR" sz="1800" dirty="0" smtClean="0"/>
            </a:br>
            <a:endParaRPr lang="fr-FR" sz="1800" dirty="0" smtClean="0"/>
          </a:p>
          <a:p>
            <a:r>
              <a:rPr lang="fr-FR" sz="1800" dirty="0" smtClean="0"/>
              <a:t>Finale</a:t>
            </a:r>
            <a:r>
              <a:rPr lang="fr-FR" sz="1800" dirty="0" smtClean="0"/>
              <a:t>:                    </a:t>
            </a:r>
            <a:r>
              <a:rPr lang="fr-FR" sz="1800" dirty="0" smtClean="0"/>
              <a:t>   26</a:t>
            </a:r>
            <a:endParaRPr lang="fr-FR" sz="1800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761373" y="5700262"/>
            <a:ext cx="4530707" cy="45719"/>
          </a:xfrm>
        </p:spPr>
        <p:txBody>
          <a:bodyPr>
            <a:normAutofit fontScale="25000" lnSpcReduction="20000"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55976" y="620688"/>
            <a:ext cx="4154608" cy="539080"/>
          </a:xfrm>
        </p:spPr>
        <p:txBody>
          <a:bodyPr/>
          <a:lstStyle/>
          <a:p>
            <a:r>
              <a:rPr lang="fr-FR" dirty="0" smtClean="0"/>
              <a:t>ANNEE </a:t>
            </a:r>
            <a:r>
              <a:rPr lang="fr-FR" dirty="0" smtClean="0"/>
              <a:t>2005 25-26 juin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860032" y="1484784"/>
            <a:ext cx="3691880" cy="4206112"/>
          </a:xfrm>
        </p:spPr>
        <p:txBody>
          <a:bodyPr/>
          <a:lstStyle/>
          <a:p>
            <a:r>
              <a:rPr lang="fr-FR" dirty="0" smtClean="0"/>
              <a:t>CHAMPIONNE: </a:t>
            </a:r>
          </a:p>
          <a:p>
            <a:r>
              <a:rPr lang="fr-FR" b="1" dirty="0" err="1" smtClean="0"/>
              <a:t>Viktoryia</a:t>
            </a:r>
            <a:r>
              <a:rPr lang="fr-FR" b="1" dirty="0" smtClean="0"/>
              <a:t> Schweitzer          </a:t>
            </a:r>
            <a:r>
              <a:rPr lang="fr-FR" b="1" dirty="0" smtClean="0"/>
              <a:t>	</a:t>
            </a:r>
            <a:r>
              <a:rPr lang="fr-FR" dirty="0" smtClean="0"/>
              <a:t>9</a:t>
            </a:r>
            <a:r>
              <a:rPr lang="fr-FR" dirty="0" smtClean="0"/>
              <a:t>	</a:t>
            </a:r>
          </a:p>
          <a:p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: Roza Lallemand        </a:t>
            </a:r>
            <a:r>
              <a:rPr lang="fr-FR" dirty="0" smtClean="0"/>
              <a:t>	8</a:t>
            </a:r>
            <a:endParaRPr lang="fr-FR" dirty="0" smtClean="0"/>
          </a:p>
          <a:p>
            <a:r>
              <a:rPr lang="fr-FR" dirty="0" smtClean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: Marion Penalver       </a:t>
            </a:r>
            <a:r>
              <a:rPr lang="fr-FR" dirty="0" smtClean="0"/>
              <a:t>	6,5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algn="ctr"/>
            <a:r>
              <a:rPr lang="fr-FR" dirty="0" smtClean="0"/>
              <a:t> </a:t>
            </a:r>
            <a:r>
              <a:rPr lang="fr-FR" sz="22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r-FR" sz="18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ANNEMASSE</a:t>
            </a:r>
          </a:p>
          <a:p>
            <a:pPr algn="ctr"/>
            <a:r>
              <a:rPr lang="fr-FR" dirty="0" smtClean="0"/>
              <a:t>  </a:t>
            </a:r>
            <a:r>
              <a:rPr lang="fr-FR" sz="18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Maison </a:t>
            </a:r>
            <a:r>
              <a:rPr lang="fr-FR" sz="18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de la Culture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sz="2000" dirty="0" smtClean="0"/>
              <a:t>Total participantes:	</a:t>
            </a:r>
            <a:r>
              <a:rPr lang="fr-FR" sz="2000" dirty="0" smtClean="0"/>
              <a:t>369</a:t>
            </a:r>
            <a:br>
              <a:rPr lang="fr-FR" sz="2000" dirty="0" smtClean="0"/>
            </a:br>
            <a:endParaRPr lang="fr-FR" sz="2000" dirty="0" smtClean="0"/>
          </a:p>
          <a:p>
            <a:r>
              <a:rPr lang="fr-FR" sz="2000" dirty="0" smtClean="0"/>
              <a:t>Finale</a:t>
            </a:r>
            <a:r>
              <a:rPr lang="fr-FR" sz="2000" dirty="0" smtClean="0"/>
              <a:t>:       	</a:t>
            </a:r>
            <a:r>
              <a:rPr lang="fr-FR" sz="2000" dirty="0" smtClean="0"/>
              <a:t>	36</a:t>
            </a:r>
            <a:r>
              <a:rPr lang="fr-FR" dirty="0" smtClean="0"/>
              <a:t>	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5" name="Espace réservé du contenu 4" descr="Affiche-feminine-2005-A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55" y="908720"/>
            <a:ext cx="3793097" cy="536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ANNEE 2005</a:t>
            </a:r>
            <a:endParaRPr lang="fr-FR" dirty="0"/>
          </a:p>
        </p:txBody>
      </p:sp>
      <p:pic>
        <p:nvPicPr>
          <p:cNvPr id="5" name="Espace réservé du contenu 4" descr="Annemasse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1" y="1484784"/>
            <a:ext cx="7138638" cy="4356000"/>
          </a:xfrm>
        </p:spPr>
      </p:pic>
      <p:sp>
        <p:nvSpPr>
          <p:cNvPr id="6" name="ZoneTexte 5"/>
          <p:cNvSpPr txBox="1"/>
          <p:nvPr/>
        </p:nvSpPr>
        <p:spPr>
          <a:xfrm>
            <a:off x="2987824" y="602128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Vue d’Annemasse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ANNEE 2005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Le podium</a:t>
            </a:r>
          </a:p>
        </p:txBody>
      </p:sp>
      <p:pic>
        <p:nvPicPr>
          <p:cNvPr id="5" name="Espace réservé du contenu 4" descr="anemasse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0" y="2276872"/>
            <a:ext cx="4222915" cy="2844000"/>
          </a:xfrm>
        </p:spPr>
      </p:pic>
      <p:sp>
        <p:nvSpPr>
          <p:cNvPr id="6" name="Rectangle 5"/>
          <p:cNvSpPr/>
          <p:nvPr/>
        </p:nvSpPr>
        <p:spPr>
          <a:xfrm>
            <a:off x="5508104" y="2636912"/>
            <a:ext cx="29473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Viktoryia Schweitzer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r>
              <a:rPr lang="fr-FR" dirty="0" err="1" smtClean="0"/>
              <a:t>Roza</a:t>
            </a:r>
            <a:r>
              <a:rPr lang="fr-FR" dirty="0" smtClean="0"/>
              <a:t> Lallemand </a:t>
            </a:r>
          </a:p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: Marion Penalver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533400"/>
            <a:ext cx="7250952" cy="914400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/>
              <a:t>ANNEE 2006 - St Quentin</a:t>
            </a:r>
            <a:endParaRPr lang="fr-FR" sz="3200" dirty="0"/>
          </a:p>
        </p:txBody>
      </p:sp>
      <p:pic>
        <p:nvPicPr>
          <p:cNvPr id="7" name="Espace réservé du contenu 6" descr="affiche championnat France feminin 20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700808"/>
            <a:ext cx="3436251" cy="460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964</TotalTime>
  <Words>514</Words>
  <Application>Microsoft Office PowerPoint</Application>
  <PresentationFormat>Affichage à l'écran (4:3)</PresentationFormat>
  <Paragraphs>474</Paragraphs>
  <Slides>41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3" baseType="lpstr">
      <vt:lpstr>Aspect</vt:lpstr>
      <vt:lpstr>Objet d’environnement du Gestionnaire de liaisons</vt:lpstr>
      <vt:lpstr>CHAMPIONNAT DE FRANCE FEMININ  DE PARTIES RAPIDES</vt:lpstr>
      <vt:lpstr>Diapositive 2</vt:lpstr>
      <vt:lpstr>Année 2002</vt:lpstr>
      <vt:lpstr>Année 2003 21-22 juin </vt:lpstr>
      <vt:lpstr>ANNEE 2004</vt:lpstr>
      <vt:lpstr>ANNEE 2005 25-26 juin </vt:lpstr>
      <vt:lpstr>ANNEE 2005</vt:lpstr>
      <vt:lpstr>ANNEE 2005</vt:lpstr>
      <vt:lpstr>ANNEE 2006 - St Quentin</vt:lpstr>
      <vt:lpstr>ANNEE 2006</vt:lpstr>
      <vt:lpstr>ANNEE 2006</vt:lpstr>
      <vt:lpstr>ANNEE 2007</vt:lpstr>
      <vt:lpstr>ANNEE 2007: Metz Le podium</vt:lpstr>
      <vt:lpstr>ANNEE 2008</vt:lpstr>
      <vt:lpstr>ANNEE     2008</vt:lpstr>
      <vt:lpstr>ANNEE 2008</vt:lpstr>
      <vt:lpstr>ANNEE 2008</vt:lpstr>
      <vt:lpstr>ANNEE 2009</vt:lpstr>
      <vt:lpstr>Trophée Roza Lallemand 2009</vt:lpstr>
      <vt:lpstr>   Trophée Roza Lallemand 2009</vt:lpstr>
      <vt:lpstr>Trophée Roza Lallemand 2010</vt:lpstr>
      <vt:lpstr>Trophée Roza Lallemand 2010</vt:lpstr>
      <vt:lpstr> </vt:lpstr>
      <vt:lpstr>Total Participantes:       544  Finale:              50 </vt:lpstr>
      <vt:lpstr>Trophée Roza Lallemand 2011</vt:lpstr>
      <vt:lpstr>Trophée Roza Lallemand 2011</vt:lpstr>
      <vt:lpstr>Trophée Roza Lallemand 2012</vt:lpstr>
      <vt:lpstr>TROPHEE ROZA LALLEMAND 2012</vt:lpstr>
      <vt:lpstr>Trophée Roza Lallemand 2012</vt:lpstr>
      <vt:lpstr>Trophée Roza Lallemand 2013</vt:lpstr>
      <vt:lpstr>Trophée Roza Lallemand 2013</vt:lpstr>
      <vt:lpstr>Lancement de la 1ère Ronde </vt:lpstr>
      <vt:lpstr>Lancement de la ronde 6</vt:lpstr>
      <vt:lpstr>TROPHEE ROZA LALLEMAND 2013</vt:lpstr>
      <vt:lpstr>TROPHEE ROZA LALLEMAND 2013</vt:lpstr>
      <vt:lpstr>Diapositive 36</vt:lpstr>
      <vt:lpstr>Diapositive 37</vt:lpstr>
      <vt:lpstr>Diapositive 38</vt:lpstr>
      <vt:lpstr>Diapositive 39</vt:lpstr>
      <vt:lpstr>Diapositive 40</vt:lpstr>
      <vt:lpstr>Diapositive 41</vt:lpstr>
    </vt:vector>
  </TitlesOfParts>
  <Company>paradis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ange</dc:creator>
  <cp:lastModifiedBy>Ange</cp:lastModifiedBy>
  <cp:revision>279</cp:revision>
  <dcterms:created xsi:type="dcterms:W3CDTF">2014-04-26T11:53:40Z</dcterms:created>
  <dcterms:modified xsi:type="dcterms:W3CDTF">2014-06-20T11:10:23Z</dcterms:modified>
</cp:coreProperties>
</file>