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56"/>
  </p:notesMasterIdLst>
  <p:sldIdLst>
    <p:sldId id="256" r:id="rId2"/>
    <p:sldId id="317" r:id="rId3"/>
    <p:sldId id="318" r:id="rId4"/>
    <p:sldId id="261" r:id="rId5"/>
    <p:sldId id="257" r:id="rId6"/>
    <p:sldId id="258" r:id="rId7"/>
    <p:sldId id="260" r:id="rId8"/>
    <p:sldId id="315" r:id="rId9"/>
    <p:sldId id="262" r:id="rId10"/>
    <p:sldId id="293" r:id="rId11"/>
    <p:sldId id="292" r:id="rId12"/>
    <p:sldId id="299" r:id="rId13"/>
    <p:sldId id="282" r:id="rId14"/>
    <p:sldId id="263" r:id="rId15"/>
    <p:sldId id="264" r:id="rId16"/>
    <p:sldId id="298" r:id="rId17"/>
    <p:sldId id="291" r:id="rId18"/>
    <p:sldId id="270" r:id="rId19"/>
    <p:sldId id="281" r:id="rId20"/>
    <p:sldId id="271" r:id="rId21"/>
    <p:sldId id="267" r:id="rId22"/>
    <p:sldId id="275" r:id="rId23"/>
    <p:sldId id="279" r:id="rId24"/>
    <p:sldId id="276" r:id="rId25"/>
    <p:sldId id="288" r:id="rId26"/>
    <p:sldId id="268" r:id="rId27"/>
    <p:sldId id="272" r:id="rId28"/>
    <p:sldId id="294" r:id="rId29"/>
    <p:sldId id="295" r:id="rId30"/>
    <p:sldId id="273" r:id="rId31"/>
    <p:sldId id="283" r:id="rId32"/>
    <p:sldId id="277" r:id="rId33"/>
    <p:sldId id="274" r:id="rId34"/>
    <p:sldId id="278" r:id="rId35"/>
    <p:sldId id="286" r:id="rId36"/>
    <p:sldId id="285" r:id="rId37"/>
    <p:sldId id="284" r:id="rId38"/>
    <p:sldId id="287" r:id="rId39"/>
    <p:sldId id="296" r:id="rId40"/>
    <p:sldId id="289" r:id="rId41"/>
    <p:sldId id="290" r:id="rId42"/>
    <p:sldId id="300" r:id="rId43"/>
    <p:sldId id="297" r:id="rId44"/>
    <p:sldId id="301" r:id="rId45"/>
    <p:sldId id="316" r:id="rId46"/>
    <p:sldId id="304" r:id="rId47"/>
    <p:sldId id="313" r:id="rId48"/>
    <p:sldId id="305" r:id="rId49"/>
    <p:sldId id="310" r:id="rId50"/>
    <p:sldId id="308" r:id="rId51"/>
    <p:sldId id="307" r:id="rId52"/>
    <p:sldId id="309" r:id="rId53"/>
    <p:sldId id="311" r:id="rId54"/>
    <p:sldId id="314" r:id="rId5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CD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D33ED-A27E-4B8F-AB96-A2F62499CDA7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383F0-C1DA-42A5-99CE-CF67E90A01B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383F0-C1DA-42A5-99CE-CF67E90A01BD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383F0-C1DA-42A5-99CE-CF67E90A01BD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383F0-C1DA-42A5-99CE-CF67E90A01BD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9FE70-3F2C-4DDC-9C5C-E11EC51A3473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1349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à coins arrondi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0" name="Sous-titr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à coins arrondi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ondir un rectangle à un seul coin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à coins arrondi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3C7D544-8F2F-4960-AC27-6BEE0293ED32}" type="datetimeFigureOut">
              <a:rPr lang="fr-FR" smtClean="0"/>
              <a:pPr/>
              <a:t>22/05/2017</a:t>
            </a:fld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25A60C7-A6CA-4290-89E1-12476C8D1D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doni MT" pitchFamily="18" charset="0"/>
              </a:rPr>
              <a:t>CHAMPIONNAT DE FRANCE FEMININ </a:t>
            </a:r>
            <a:b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doni MT" pitchFamily="18" charset="0"/>
              </a:rPr>
            </a:b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doni MT" pitchFamily="18" charset="0"/>
              </a:rPr>
              <a:t>DE PARTIES RAPIDES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  <a:latin typeface="Bodoni MT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3861048"/>
            <a:ext cx="8208912" cy="201622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fr-FR" dirty="0" smtClean="0"/>
              <a:t> </a:t>
            </a:r>
            <a:r>
              <a:rPr lang="fr-FR" sz="2400" dirty="0" smtClean="0">
                <a:solidFill>
                  <a:srgbClr val="002060"/>
                </a:solidFill>
              </a:rPr>
              <a:t>Créé en 2002</a:t>
            </a:r>
          </a:p>
          <a:p>
            <a:pPr algn="ctr"/>
            <a:endParaRPr lang="fr-FR" sz="2400" dirty="0" smtClean="0">
              <a:solidFill>
                <a:srgbClr val="002060"/>
              </a:solidFill>
            </a:endParaRPr>
          </a:p>
          <a:p>
            <a:pPr algn="ctr"/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sz="2400" dirty="0" smtClean="0">
                <a:solidFill>
                  <a:srgbClr val="002060"/>
                </a:solidFill>
              </a:rPr>
              <a:t>Deux phases:</a:t>
            </a:r>
            <a:br>
              <a:rPr lang="fr-FR" sz="2400" dirty="0" smtClean="0">
                <a:solidFill>
                  <a:srgbClr val="002060"/>
                </a:solidFill>
              </a:rPr>
            </a:br>
            <a:r>
              <a:rPr lang="fr-FR" sz="2400" dirty="0" smtClean="0">
                <a:solidFill>
                  <a:srgbClr val="002060"/>
                </a:solidFill>
              </a:rPr>
              <a:t/>
            </a:r>
            <a:br>
              <a:rPr lang="fr-FR" sz="2400" dirty="0" smtClean="0">
                <a:solidFill>
                  <a:srgbClr val="002060"/>
                </a:solidFill>
              </a:rPr>
            </a:br>
            <a:r>
              <a:rPr lang="fr-FR" sz="2400" dirty="0" smtClean="0">
                <a:solidFill>
                  <a:srgbClr val="002060"/>
                </a:solidFill>
              </a:rPr>
              <a:t>Ligue</a:t>
            </a:r>
          </a:p>
          <a:p>
            <a:pPr algn="ctr"/>
            <a:endParaRPr lang="fr-FR" sz="2400" dirty="0" smtClean="0">
              <a:solidFill>
                <a:srgbClr val="002060"/>
              </a:solidFill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Finale</a:t>
            </a:r>
            <a:endParaRPr lang="fr-F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832" y="692696"/>
            <a:ext cx="2376264" cy="504056"/>
          </a:xfrm>
          <a:noFill/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   2005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Espace réservé du contenu 4" descr="Annemasse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12776"/>
            <a:ext cx="6912771" cy="4218176"/>
          </a:xfrm>
        </p:spPr>
      </p:pic>
      <p:sp>
        <p:nvSpPr>
          <p:cNvPr id="6" name="ZoneTexte 5"/>
          <p:cNvSpPr txBox="1"/>
          <p:nvPr/>
        </p:nvSpPr>
        <p:spPr>
          <a:xfrm>
            <a:off x="2987824" y="602128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Annemasse</a:t>
            </a:r>
            <a:endParaRPr lang="fr-F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980728"/>
            <a:ext cx="1985544" cy="504056"/>
          </a:xfrm>
          <a:noFill/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2005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Le podium</a:t>
            </a:r>
          </a:p>
        </p:txBody>
      </p:sp>
      <p:sp>
        <p:nvSpPr>
          <p:cNvPr id="6" name="Rectangle 5"/>
          <p:cNvSpPr/>
          <p:nvPr/>
        </p:nvSpPr>
        <p:spPr>
          <a:xfrm>
            <a:off x="5508104" y="2636912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1</a:t>
            </a:r>
            <a:r>
              <a:rPr lang="fr-FR" b="1" baseline="30000" dirty="0" smtClean="0">
                <a:solidFill>
                  <a:srgbClr val="002060"/>
                </a:solidFill>
              </a:rPr>
              <a:t>ère</a:t>
            </a:r>
            <a:r>
              <a:rPr lang="fr-FR" b="1" dirty="0" smtClean="0">
                <a:solidFill>
                  <a:srgbClr val="002060"/>
                </a:solidFill>
              </a:rPr>
              <a:t>Victoria </a:t>
            </a:r>
            <a:r>
              <a:rPr lang="fr-FR" b="1" dirty="0" smtClean="0">
                <a:solidFill>
                  <a:srgbClr val="002060"/>
                </a:solidFill>
              </a:rPr>
              <a:t>Schweitzer</a:t>
            </a:r>
            <a:r>
              <a:rPr lang="fr-FR" dirty="0" smtClean="0">
                <a:solidFill>
                  <a:srgbClr val="002060"/>
                </a:solidFill>
              </a:rPr>
              <a:t/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/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>2</a:t>
            </a:r>
            <a:r>
              <a:rPr lang="fr-FR" baseline="30000" dirty="0" smtClean="0">
                <a:solidFill>
                  <a:srgbClr val="002060"/>
                </a:solidFill>
              </a:rPr>
              <a:t>ème </a:t>
            </a:r>
            <a:r>
              <a:rPr lang="fr-FR" dirty="0" smtClean="0">
                <a:solidFill>
                  <a:srgbClr val="002060"/>
                </a:solidFill>
              </a:rPr>
              <a:t>:Roza </a:t>
            </a:r>
            <a:r>
              <a:rPr lang="fr-FR" dirty="0" smtClean="0">
                <a:solidFill>
                  <a:srgbClr val="002060"/>
                </a:solidFill>
              </a:rPr>
              <a:t>Lallemand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/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>3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fr-FR" dirty="0" smtClean="0">
                <a:solidFill>
                  <a:srgbClr val="002060"/>
                </a:solidFill>
              </a:rPr>
              <a:t>: Marion Penalver </a:t>
            </a:r>
          </a:p>
          <a:p>
            <a:endParaRPr lang="fr-FR" dirty="0"/>
          </a:p>
        </p:txBody>
      </p:sp>
      <p:pic>
        <p:nvPicPr>
          <p:cNvPr id="9" name="Espace réservé du contenu 8" descr="Annemasse2606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4761018" cy="3197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0" y="1196752"/>
            <a:ext cx="3938584" cy="648072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ANNEE 2006 - St Quentin </a:t>
            </a:r>
            <a:r>
              <a:rPr lang="fr-FR" sz="2000" dirty="0" smtClean="0">
                <a:solidFill>
                  <a:srgbClr val="002060"/>
                </a:solidFill>
              </a:rPr>
              <a:t>Palais de Fervaques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7" name="Espace réservé du contenu 6" descr="affiche championnat France feminin 2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3096344" cy="4152186"/>
          </a:xfrm>
        </p:spPr>
      </p:pic>
      <p:pic>
        <p:nvPicPr>
          <p:cNvPr id="4" name="Image 3" descr="palais de fervaques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420888"/>
            <a:ext cx="3915058" cy="29339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980728"/>
            <a:ext cx="2417592" cy="467072"/>
          </a:xfrm>
          <a:noFill/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2006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/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Au palais de Fervaques,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Pendant l’hymne national</a:t>
            </a:r>
            <a:r>
              <a:rPr lang="fr-FR" dirty="0" smtClean="0">
                <a:solidFill>
                  <a:srgbClr val="002060"/>
                </a:solidFill>
              </a:rPr>
              <a:t>, en </a:t>
            </a:r>
            <a:r>
              <a:rPr lang="fr-FR" dirty="0" smtClean="0">
                <a:solidFill>
                  <a:srgbClr val="002060"/>
                </a:solidFill>
              </a:rPr>
              <a:t>présence </a:t>
            </a:r>
            <a:r>
              <a:rPr lang="fr-FR" dirty="0" smtClean="0">
                <a:solidFill>
                  <a:srgbClr val="002060"/>
                </a:solidFill>
              </a:rPr>
              <a:t>de </a:t>
            </a:r>
            <a:r>
              <a:rPr lang="fr-FR" dirty="0" smtClean="0">
                <a:solidFill>
                  <a:srgbClr val="002060"/>
                </a:solidFill>
              </a:rPr>
              <a:t>nombreux élus. 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 descr="remise des prix 2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3108"/>
            <a:ext cx="4625975" cy="347873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980728"/>
            <a:ext cx="1913536" cy="467072"/>
          </a:xfrm>
          <a:noFill/>
        </p:spPr>
        <p:txBody>
          <a:bodyPr>
            <a:normAutofit fontScale="90000"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2006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076056" y="1447802"/>
            <a:ext cx="3672408" cy="4206112"/>
          </a:xfrm>
        </p:spPr>
        <p:txBody>
          <a:bodyPr>
            <a:normAutofit fontScale="25000" lnSpcReduction="2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6400" dirty="0" smtClean="0">
                <a:solidFill>
                  <a:srgbClr val="002060"/>
                </a:solidFill>
              </a:rPr>
              <a:t>1</a:t>
            </a:r>
            <a:r>
              <a:rPr lang="fr-FR" sz="6400" baseline="30000" dirty="0" smtClean="0">
                <a:solidFill>
                  <a:srgbClr val="002060"/>
                </a:solidFill>
              </a:rPr>
              <a:t>ère</a:t>
            </a:r>
            <a:r>
              <a:rPr lang="fr-FR" sz="6400" dirty="0" smtClean="0">
                <a:solidFill>
                  <a:srgbClr val="002060"/>
                </a:solidFill>
              </a:rPr>
              <a:t>: </a:t>
            </a:r>
            <a:r>
              <a:rPr lang="fr-FR" sz="6400" dirty="0" smtClean="0">
                <a:solidFill>
                  <a:srgbClr val="002060"/>
                </a:solidFill>
              </a:rPr>
              <a:t> </a:t>
            </a:r>
            <a:r>
              <a:rPr lang="fr-FR" sz="6400" b="1" dirty="0" smtClean="0">
                <a:solidFill>
                  <a:srgbClr val="002060"/>
                </a:solidFill>
              </a:rPr>
              <a:t>Roza </a:t>
            </a:r>
            <a:r>
              <a:rPr lang="fr-FR" sz="6400" b="1" dirty="0" smtClean="0">
                <a:solidFill>
                  <a:srgbClr val="002060"/>
                </a:solidFill>
              </a:rPr>
              <a:t>Lallemand   </a:t>
            </a:r>
            <a:r>
              <a:rPr lang="fr-FR" sz="6400" dirty="0" smtClean="0">
                <a:solidFill>
                  <a:srgbClr val="002060"/>
                </a:solidFill>
              </a:rPr>
              <a:t>	 </a:t>
            </a:r>
            <a:r>
              <a:rPr lang="fr-FR" sz="6400" dirty="0" smtClean="0">
                <a:solidFill>
                  <a:srgbClr val="002060"/>
                </a:solidFill>
              </a:rPr>
              <a:t> 8/9</a:t>
            </a:r>
            <a:endParaRPr lang="fr-FR" sz="6400" dirty="0" smtClean="0">
              <a:solidFill>
                <a:srgbClr val="002060"/>
              </a:solidFill>
            </a:endParaRPr>
          </a:p>
          <a:p>
            <a:endParaRPr lang="fr-FR" sz="6400" dirty="0" smtClean="0">
              <a:solidFill>
                <a:srgbClr val="002060"/>
              </a:solidFill>
            </a:endParaRPr>
          </a:p>
          <a:p>
            <a:r>
              <a:rPr lang="fr-FR" sz="6400" dirty="0" smtClean="0">
                <a:solidFill>
                  <a:srgbClr val="002060"/>
                </a:solidFill>
              </a:rPr>
              <a:t>2</a:t>
            </a:r>
            <a:r>
              <a:rPr lang="fr-FR" sz="6400" baseline="30000" dirty="0" smtClean="0">
                <a:solidFill>
                  <a:srgbClr val="002060"/>
                </a:solidFill>
              </a:rPr>
              <a:t>ème</a:t>
            </a:r>
            <a:r>
              <a:rPr lang="fr-FR" sz="6400" dirty="0" smtClean="0">
                <a:solidFill>
                  <a:srgbClr val="002060"/>
                </a:solidFill>
              </a:rPr>
              <a:t>:</a:t>
            </a:r>
            <a:r>
              <a:rPr lang="fr-FR" sz="6400" baseline="30000" dirty="0" smtClean="0">
                <a:solidFill>
                  <a:srgbClr val="002060"/>
                </a:solidFill>
              </a:rPr>
              <a:t> </a:t>
            </a:r>
            <a:r>
              <a:rPr lang="fr-FR" sz="6400" dirty="0" smtClean="0">
                <a:solidFill>
                  <a:srgbClr val="002060"/>
                </a:solidFill>
              </a:rPr>
              <a:t>Camille </a:t>
            </a:r>
            <a:r>
              <a:rPr lang="fr-FR" sz="6400" dirty="0" err="1" smtClean="0">
                <a:solidFill>
                  <a:srgbClr val="002060"/>
                </a:solidFill>
              </a:rPr>
              <a:t>Bodlenner</a:t>
            </a:r>
            <a:r>
              <a:rPr lang="fr-FR" sz="6400" dirty="0" smtClean="0">
                <a:solidFill>
                  <a:srgbClr val="002060"/>
                </a:solidFill>
              </a:rPr>
              <a:t>      6,5/9</a:t>
            </a:r>
          </a:p>
          <a:p>
            <a:endParaRPr lang="fr-FR" sz="6400" dirty="0" smtClean="0">
              <a:solidFill>
                <a:srgbClr val="002060"/>
              </a:solidFill>
            </a:endParaRPr>
          </a:p>
          <a:p>
            <a:r>
              <a:rPr lang="fr-FR" sz="6400" dirty="0" smtClean="0">
                <a:solidFill>
                  <a:srgbClr val="002060"/>
                </a:solidFill>
              </a:rPr>
              <a:t>3</a:t>
            </a:r>
            <a:r>
              <a:rPr lang="fr-FR" sz="6400" baseline="30000" dirty="0" smtClean="0">
                <a:solidFill>
                  <a:srgbClr val="002060"/>
                </a:solidFill>
              </a:rPr>
              <a:t>ème</a:t>
            </a:r>
            <a:r>
              <a:rPr lang="fr-FR" sz="6400" dirty="0" smtClean="0">
                <a:solidFill>
                  <a:srgbClr val="002060"/>
                </a:solidFill>
              </a:rPr>
              <a:t>:Anne-Laurie </a:t>
            </a:r>
            <a:r>
              <a:rPr lang="fr-FR" sz="6400" dirty="0" smtClean="0">
                <a:solidFill>
                  <a:srgbClr val="002060"/>
                </a:solidFill>
              </a:rPr>
              <a:t>Delorme  6,5/9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algn="ctr"/>
            <a:r>
              <a:rPr lang="fr-FR" sz="6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SAINT-QUENTIN</a:t>
            </a:r>
            <a:br>
              <a:rPr lang="fr-FR" sz="6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fr-FR" sz="62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fr-FR" sz="6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PALAIS DE FERVAQUES</a:t>
            </a:r>
          </a:p>
          <a:p>
            <a:endParaRPr lang="fr-FR" sz="62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fr-FR" sz="6400" dirty="0" smtClean="0">
                <a:solidFill>
                  <a:srgbClr val="002060"/>
                </a:solidFill>
              </a:rPr>
              <a:t>Total participantes:  	439</a:t>
            </a:r>
          </a:p>
          <a:p>
            <a:endParaRPr lang="fr-FR" sz="6400" i="1" dirty="0" smtClean="0">
              <a:solidFill>
                <a:srgbClr val="002060"/>
              </a:solidFill>
            </a:endParaRPr>
          </a:p>
          <a:p>
            <a:r>
              <a:rPr lang="fr-FR" sz="6400" dirty="0" smtClean="0">
                <a:solidFill>
                  <a:srgbClr val="002060"/>
                </a:solidFill>
              </a:rPr>
              <a:t>Finale: 	        		  40</a:t>
            </a:r>
            <a:r>
              <a:rPr lang="fr-FR" sz="3400" dirty="0" smtClean="0"/>
              <a:t>	</a:t>
            </a:r>
            <a:endParaRPr lang="fr-FR" sz="2000" dirty="0" smtClean="0"/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fr-FR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" name="Espace réservé du contenu 9" descr="podium2006p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4" y="1409639"/>
            <a:ext cx="4245553" cy="345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12160" y="692696"/>
            <a:ext cx="2160240" cy="467072"/>
          </a:xfrm>
          <a:noFill/>
        </p:spPr>
        <p:txBody>
          <a:bodyPr>
            <a:normAutofit fontScale="90000"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ANNEE 2007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436096" y="1268760"/>
            <a:ext cx="3312368" cy="3672408"/>
          </a:xfrm>
        </p:spPr>
        <p:txBody>
          <a:bodyPr>
            <a:normAutofit/>
          </a:bodyPr>
          <a:lstStyle/>
          <a:p>
            <a:endParaRPr lang="fr-FR" sz="1900" dirty="0" smtClean="0"/>
          </a:p>
          <a:p>
            <a:endParaRPr lang="fr-FR" dirty="0" smtClean="0"/>
          </a:p>
          <a:p>
            <a:endParaRPr lang="fr-FR" dirty="0" smtClean="0"/>
          </a:p>
          <a:p>
            <a:pPr algn="ctr"/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METZ</a:t>
            </a:r>
          </a:p>
          <a:p>
            <a:endParaRPr lang="fr-FR" sz="20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fr-FR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CLOITRE des RECOLLETS</a:t>
            </a:r>
          </a:p>
          <a:p>
            <a:endParaRPr lang="fr-FR" dirty="0" smtClean="0"/>
          </a:p>
          <a:p>
            <a:r>
              <a:rPr lang="fr-FR" dirty="0" smtClean="0"/>
              <a:t>         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Total participantes: 462</a:t>
            </a:r>
          </a:p>
          <a:p>
            <a:endParaRPr lang="fr-FR" sz="2000" dirty="0" smtClean="0">
              <a:solidFill>
                <a:srgbClr val="002060"/>
              </a:solidFill>
            </a:endParaRPr>
          </a:p>
          <a:p>
            <a:r>
              <a:rPr lang="fr-FR" sz="2000" dirty="0" smtClean="0">
                <a:solidFill>
                  <a:srgbClr val="002060"/>
                </a:solidFill>
              </a:rPr>
              <a:t> Finale:       	         </a:t>
            </a:r>
            <a:r>
              <a:rPr lang="fr-FR" sz="2000" dirty="0" smtClean="0">
                <a:solidFill>
                  <a:srgbClr val="002060"/>
                </a:solidFill>
              </a:rPr>
              <a:t> 48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 descr="Le_cloitre_des_recollets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15987" y="1673225"/>
            <a:ext cx="4318000" cy="3238500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0072" y="1628800"/>
            <a:ext cx="34563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2007 </a:t>
            </a:r>
            <a:b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 descr="chptfrmetz20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628800"/>
            <a:ext cx="4623651" cy="3673915"/>
          </a:xfrm>
          <a:ln w="28575">
            <a:solidFill>
              <a:schemeClr val="bg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5868144" y="2420888"/>
            <a:ext cx="29523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Le podium 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sz="1400" b="1" dirty="0" smtClean="0">
                <a:solidFill>
                  <a:srgbClr val="002060"/>
                </a:solidFill>
              </a:rPr>
              <a:t>1</a:t>
            </a:r>
            <a:r>
              <a:rPr lang="fr-FR" sz="1400" b="1" baseline="30000" dirty="0" smtClean="0">
                <a:solidFill>
                  <a:srgbClr val="002060"/>
                </a:solidFill>
              </a:rPr>
              <a:t>ère</a:t>
            </a:r>
            <a:r>
              <a:rPr lang="fr-FR" sz="1400" b="1" dirty="0" smtClean="0">
                <a:solidFill>
                  <a:srgbClr val="002060"/>
                </a:solidFill>
              </a:rPr>
              <a:t>: Maria </a:t>
            </a:r>
            <a:r>
              <a:rPr lang="fr-FR" sz="1400" b="1" dirty="0" smtClean="0">
                <a:solidFill>
                  <a:srgbClr val="002060"/>
                </a:solidFill>
              </a:rPr>
              <a:t>Leconte </a:t>
            </a:r>
            <a:r>
              <a:rPr lang="fr-FR" sz="1400" b="1" dirty="0" smtClean="0">
                <a:solidFill>
                  <a:srgbClr val="002060"/>
                </a:solidFill>
              </a:rPr>
              <a:t> </a:t>
            </a:r>
            <a:r>
              <a:rPr lang="fr-FR" sz="1400" dirty="0" smtClean="0">
                <a:solidFill>
                  <a:srgbClr val="002060"/>
                </a:solidFill>
              </a:rPr>
              <a:t>7,5/9</a:t>
            </a:r>
            <a:endParaRPr lang="fr-FR" sz="1400" dirty="0" smtClean="0">
              <a:solidFill>
                <a:srgbClr val="002060"/>
              </a:solidFill>
            </a:endParaRPr>
          </a:p>
          <a:p>
            <a:endParaRPr lang="fr-FR" sz="1400" dirty="0" smtClean="0">
              <a:solidFill>
                <a:srgbClr val="002060"/>
              </a:solidFill>
            </a:endParaRPr>
          </a:p>
          <a:p>
            <a:r>
              <a:rPr lang="fr-FR" sz="1400" dirty="0" smtClean="0">
                <a:solidFill>
                  <a:srgbClr val="002060"/>
                </a:solidFill>
              </a:rPr>
              <a:t>2</a:t>
            </a:r>
            <a:r>
              <a:rPr lang="fr-FR" sz="1400" baseline="30000" dirty="0" smtClean="0">
                <a:solidFill>
                  <a:srgbClr val="002060"/>
                </a:solidFill>
              </a:rPr>
              <a:t>ème</a:t>
            </a:r>
            <a:r>
              <a:rPr lang="fr-FR" sz="1400" dirty="0" smtClean="0">
                <a:solidFill>
                  <a:srgbClr val="002060"/>
                </a:solidFill>
              </a:rPr>
              <a:t>: Mathilde </a:t>
            </a:r>
            <a:r>
              <a:rPr lang="fr-FR" sz="1400" dirty="0" smtClean="0">
                <a:solidFill>
                  <a:srgbClr val="002060"/>
                </a:solidFill>
              </a:rPr>
              <a:t>Choisy 7/9</a:t>
            </a:r>
          </a:p>
          <a:p>
            <a:endParaRPr lang="fr-FR" sz="1400" dirty="0" smtClean="0">
              <a:solidFill>
                <a:srgbClr val="002060"/>
              </a:solidFill>
            </a:endParaRPr>
          </a:p>
          <a:p>
            <a:r>
              <a:rPr lang="fr-FR" sz="1400" dirty="0" smtClean="0">
                <a:solidFill>
                  <a:srgbClr val="002060"/>
                </a:solidFill>
              </a:rPr>
              <a:t>3</a:t>
            </a:r>
            <a:r>
              <a:rPr lang="fr-FR" sz="1400" baseline="30000" dirty="0" smtClean="0">
                <a:solidFill>
                  <a:srgbClr val="002060"/>
                </a:solidFill>
              </a:rPr>
              <a:t>ème</a:t>
            </a:r>
            <a:r>
              <a:rPr lang="fr-FR" sz="1400" dirty="0" smtClean="0">
                <a:solidFill>
                  <a:srgbClr val="002060"/>
                </a:solidFill>
              </a:rPr>
              <a:t>: Mathilde </a:t>
            </a:r>
            <a:r>
              <a:rPr lang="fr-FR" sz="1400" dirty="0" smtClean="0">
                <a:solidFill>
                  <a:srgbClr val="002060"/>
                </a:solidFill>
              </a:rPr>
              <a:t>Congiu 6,5</a:t>
            </a:r>
            <a:r>
              <a:rPr lang="fr-FR" sz="1400" dirty="0" smtClean="0"/>
              <a:t>/9</a:t>
            </a:r>
            <a:endParaRPr lang="fr-FR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2008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2000" b="1" dirty="0" smtClean="0">
                <a:solidFill>
                  <a:srgbClr val="7030A0"/>
                </a:solidFill>
              </a:rPr>
              <a:t> </a:t>
            </a:r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AVIGNON</a:t>
            </a:r>
          </a:p>
          <a:p>
            <a:endParaRPr lang="fr-FR" sz="20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21-22 juin</a:t>
            </a:r>
          </a:p>
          <a:p>
            <a:endParaRPr lang="fr-FR" sz="20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Espace réservé du contenu 4" descr="AFFiche05Avignon20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692696"/>
            <a:ext cx="3768642" cy="5508000"/>
          </a:xfrm>
        </p:spPr>
      </p:pic>
      <p:sp>
        <p:nvSpPr>
          <p:cNvPr id="6" name="Rectangle 5"/>
          <p:cNvSpPr/>
          <p:nvPr/>
        </p:nvSpPr>
        <p:spPr>
          <a:xfrm>
            <a:off x="5148064" y="3501008"/>
            <a:ext cx="3456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MUSEE DU PETIT LOUVRE</a:t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/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>Salon Matisse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    2008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3781398"/>
          </a:xfrm>
        </p:spPr>
        <p:txBody>
          <a:bodyPr/>
          <a:lstStyle/>
          <a:p>
            <a:r>
              <a:rPr lang="fr-FR" dirty="0" smtClean="0"/>
              <a:t>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sz="2000" dirty="0" smtClean="0">
                <a:solidFill>
                  <a:srgbClr val="002060"/>
                </a:solidFill>
              </a:rPr>
              <a:t>Ambiance feutrée </a:t>
            </a:r>
          </a:p>
          <a:p>
            <a:endParaRPr lang="fr-FR" sz="2000" dirty="0" smtClean="0">
              <a:solidFill>
                <a:srgbClr val="002060"/>
              </a:solidFill>
            </a:endParaRPr>
          </a:p>
          <a:p>
            <a:r>
              <a:rPr lang="fr-FR" sz="2000" dirty="0" smtClean="0">
                <a:solidFill>
                  <a:srgbClr val="002060"/>
                </a:solidFill>
              </a:rPr>
              <a:t> Nappes de couleurs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pic>
        <p:nvPicPr>
          <p:cNvPr id="5" name="Espace réservé du contenu 4" descr="Ambiance01Avignon22060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332774"/>
            <a:ext cx="4625975" cy="3919402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2008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788024" y="1447802"/>
            <a:ext cx="3722623" cy="4206112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algn="ctr"/>
            <a:r>
              <a:rPr lang="fr-FR" sz="1800" dirty="0" smtClean="0">
                <a:solidFill>
                  <a:srgbClr val="002060"/>
                </a:solidFill>
              </a:rPr>
              <a:t>Fleurs </a:t>
            </a:r>
            <a:r>
              <a:rPr lang="fr-FR" sz="1800" dirty="0" smtClean="0">
                <a:solidFill>
                  <a:srgbClr val="002060"/>
                </a:solidFill>
              </a:rPr>
              <a:t>et </a:t>
            </a:r>
            <a:r>
              <a:rPr lang="fr-FR" sz="1800" dirty="0" smtClean="0">
                <a:solidFill>
                  <a:srgbClr val="002060"/>
                </a:solidFill>
              </a:rPr>
              <a:t>cadeaux</a:t>
            </a:r>
          </a:p>
          <a:p>
            <a:endParaRPr lang="fr-FR" sz="1800" dirty="0" smtClean="0">
              <a:solidFill>
                <a:srgbClr val="002060"/>
              </a:solidFill>
            </a:endParaRPr>
          </a:p>
          <a:p>
            <a:pPr algn="ctr"/>
            <a:r>
              <a:rPr lang="fr-FR" sz="1800" dirty="0" smtClean="0">
                <a:solidFill>
                  <a:srgbClr val="002060"/>
                </a:solidFill>
              </a:rPr>
              <a:t>pour toutes </a:t>
            </a:r>
            <a:r>
              <a:rPr lang="fr-FR" sz="1800" dirty="0" smtClean="0">
                <a:solidFill>
                  <a:srgbClr val="002060"/>
                </a:solidFill>
              </a:rPr>
              <a:t>les </a:t>
            </a:r>
            <a:r>
              <a:rPr lang="fr-FR" sz="1800" dirty="0" smtClean="0">
                <a:solidFill>
                  <a:srgbClr val="002060"/>
                </a:solidFill>
              </a:rPr>
              <a:t>participantes 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 descr="DSCN91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20689"/>
            <a:ext cx="3816423" cy="2160240"/>
          </a:xfrm>
        </p:spPr>
      </p:pic>
      <p:pic>
        <p:nvPicPr>
          <p:cNvPr id="6" name="Image 5" descr="DSCN9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140968"/>
            <a:ext cx="3697216" cy="2628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Trophée Roza Lallem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772816"/>
            <a:ext cx="6912768" cy="23435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2008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436096" y="1447802"/>
            <a:ext cx="3240359" cy="4206112"/>
          </a:xfrm>
        </p:spPr>
        <p:txBody>
          <a:bodyPr/>
          <a:lstStyle/>
          <a:p>
            <a:r>
              <a:rPr lang="fr-FR" b="1" dirty="0" smtClean="0">
                <a:solidFill>
                  <a:srgbClr val="002060"/>
                </a:solidFill>
              </a:rPr>
              <a:t>1</a:t>
            </a:r>
            <a:r>
              <a:rPr lang="fr-FR" b="1" baseline="30000" dirty="0" smtClean="0">
                <a:solidFill>
                  <a:srgbClr val="002060"/>
                </a:solidFill>
              </a:rPr>
              <a:t>ère</a:t>
            </a:r>
            <a:r>
              <a:rPr lang="fr-FR" b="1" dirty="0" smtClean="0">
                <a:solidFill>
                  <a:srgbClr val="002060"/>
                </a:solidFill>
              </a:rPr>
              <a:t>:</a:t>
            </a:r>
            <a:r>
              <a:rPr lang="fr-FR" b="1" baseline="30000" dirty="0" smtClean="0">
                <a:solidFill>
                  <a:srgbClr val="002060"/>
                </a:solidFill>
              </a:rPr>
              <a:t> </a:t>
            </a:r>
            <a:r>
              <a:rPr lang="fr-FR" b="1" dirty="0" smtClean="0">
                <a:solidFill>
                  <a:srgbClr val="002060"/>
                </a:solidFill>
              </a:rPr>
              <a:t>Pauline </a:t>
            </a:r>
            <a:r>
              <a:rPr lang="fr-FR" b="1" dirty="0" smtClean="0">
                <a:solidFill>
                  <a:srgbClr val="002060"/>
                </a:solidFill>
              </a:rPr>
              <a:t>Guichard</a:t>
            </a:r>
            <a:r>
              <a:rPr lang="fr-FR" dirty="0" smtClean="0">
                <a:solidFill>
                  <a:srgbClr val="002060"/>
                </a:solidFill>
              </a:rPr>
              <a:t>     </a:t>
            </a:r>
            <a:r>
              <a:rPr lang="fr-FR" dirty="0" smtClean="0">
                <a:solidFill>
                  <a:srgbClr val="002060"/>
                </a:solidFill>
              </a:rPr>
              <a:t>7,5/9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2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fr-FR" dirty="0" smtClean="0">
                <a:solidFill>
                  <a:srgbClr val="002060"/>
                </a:solidFill>
              </a:rPr>
              <a:t>: Roza Lallemand        </a:t>
            </a:r>
            <a:r>
              <a:rPr lang="fr-FR" dirty="0" smtClean="0">
                <a:solidFill>
                  <a:srgbClr val="002060"/>
                </a:solidFill>
              </a:rPr>
              <a:t> 7 </a:t>
            </a:r>
            <a:r>
              <a:rPr lang="fr-FR" dirty="0" smtClean="0">
                <a:solidFill>
                  <a:srgbClr val="002060"/>
                </a:solidFill>
              </a:rPr>
              <a:t>/9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3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fr-FR" dirty="0" smtClean="0">
                <a:solidFill>
                  <a:srgbClr val="002060"/>
                </a:solidFill>
              </a:rPr>
              <a:t>: Natacha Benmesbah </a:t>
            </a:r>
            <a:r>
              <a:rPr lang="fr-FR" dirty="0" smtClean="0">
                <a:solidFill>
                  <a:srgbClr val="002060"/>
                </a:solidFill>
              </a:rPr>
              <a:t> 7/9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AVIGNON</a:t>
            </a:r>
          </a:p>
          <a:p>
            <a:pPr>
              <a:spcBef>
                <a:spcPct val="0"/>
              </a:spcBef>
            </a:pPr>
            <a:endParaRPr lang="fr-FR" sz="20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fr-FR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Musée  du Petit </a:t>
            </a:r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Louvre</a:t>
            </a:r>
            <a:endParaRPr lang="fr-FR" sz="18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fr-FR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</a:t>
            </a:r>
          </a:p>
          <a:p>
            <a:endParaRPr lang="fr-FR" b="1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r>
              <a:rPr lang="fr-FR" sz="1800" dirty="0" smtClean="0">
                <a:solidFill>
                  <a:srgbClr val="002060"/>
                </a:solidFill>
              </a:rPr>
              <a:t>Total Participantes:   480</a:t>
            </a:r>
            <a:br>
              <a:rPr lang="fr-FR" sz="1800" dirty="0" smtClean="0">
                <a:solidFill>
                  <a:srgbClr val="002060"/>
                </a:solidFill>
              </a:rPr>
            </a:br>
            <a:r>
              <a:rPr lang="fr-FR" sz="1800" dirty="0" smtClean="0">
                <a:solidFill>
                  <a:srgbClr val="002060"/>
                </a:solidFill>
              </a:rPr>
              <a:t/>
            </a:r>
            <a:br>
              <a:rPr lang="fr-FR" sz="1800" dirty="0" smtClean="0">
                <a:solidFill>
                  <a:srgbClr val="002060"/>
                </a:solidFill>
              </a:rPr>
            </a:br>
            <a:r>
              <a:rPr lang="fr-FR" sz="1800" dirty="0" smtClean="0">
                <a:solidFill>
                  <a:srgbClr val="002060"/>
                </a:solidFill>
              </a:rPr>
              <a:t>Finale:	                     52</a:t>
            </a:r>
          </a:p>
        </p:txBody>
      </p:sp>
      <p:pic>
        <p:nvPicPr>
          <p:cNvPr id="7" name="Espace réservé du contenu 6" descr="DSCN92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36096" y="620688"/>
            <a:ext cx="2971800" cy="914400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2009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004048" y="1447802"/>
            <a:ext cx="3506599" cy="4573486"/>
          </a:xfrm>
        </p:spPr>
        <p:txBody>
          <a:bodyPr>
            <a:normAutofit/>
          </a:bodyPr>
          <a:lstStyle/>
          <a:p>
            <a:r>
              <a:rPr lang="fr-FR" dirty="0" smtClean="0"/>
              <a:t>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fr-FR" b="1" baseline="30000" dirty="0" smtClean="0">
                <a:solidFill>
                  <a:schemeClr val="accent2">
                    <a:lumMod val="75000"/>
                  </a:schemeClr>
                </a:solidFill>
              </a:rPr>
              <a:t>er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  TROPHEE ROZA LALLEMAND</a:t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> 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1</a:t>
            </a:r>
            <a:r>
              <a:rPr lang="fr-FR" b="1" baseline="30000" dirty="0" smtClean="0">
                <a:solidFill>
                  <a:srgbClr val="002060"/>
                </a:solidFill>
              </a:rPr>
              <a:t>ère</a:t>
            </a:r>
            <a:r>
              <a:rPr lang="fr-FR" b="1" dirty="0" smtClean="0">
                <a:solidFill>
                  <a:srgbClr val="002060"/>
                </a:solidFill>
              </a:rPr>
              <a:t>: Mathilde </a:t>
            </a:r>
            <a:r>
              <a:rPr lang="fr-FR" b="1" dirty="0" smtClean="0">
                <a:solidFill>
                  <a:srgbClr val="002060"/>
                </a:solidFill>
              </a:rPr>
              <a:t>Congiu        </a:t>
            </a:r>
            <a:r>
              <a:rPr lang="fr-FR" dirty="0" smtClean="0">
                <a:solidFill>
                  <a:srgbClr val="002060"/>
                </a:solidFill>
              </a:rPr>
              <a:t>	7,5/9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2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fr-FR" dirty="0" smtClean="0">
                <a:solidFill>
                  <a:srgbClr val="002060"/>
                </a:solidFill>
              </a:rPr>
              <a:t>: Marina </a:t>
            </a:r>
            <a:r>
              <a:rPr lang="fr-FR" dirty="0" err="1" smtClean="0">
                <a:solidFill>
                  <a:srgbClr val="002060"/>
                </a:solidFill>
              </a:rPr>
              <a:t>Roumegous</a:t>
            </a:r>
            <a:r>
              <a:rPr lang="fr-FR" dirty="0" smtClean="0">
                <a:solidFill>
                  <a:srgbClr val="002060"/>
                </a:solidFill>
              </a:rPr>
              <a:t> 	7,5/9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3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fr-FR" dirty="0" smtClean="0">
                <a:solidFill>
                  <a:srgbClr val="002060"/>
                </a:solidFill>
              </a:rPr>
              <a:t>: Pauline Guichard    	7/9</a:t>
            </a:r>
          </a:p>
          <a:p>
            <a:endParaRPr lang="fr-FR" dirty="0" smtClean="0"/>
          </a:p>
          <a:p>
            <a:endParaRPr lang="fr-FR" dirty="0" smtClean="0"/>
          </a:p>
          <a:p>
            <a:pPr algn="ctr">
              <a:spcBef>
                <a:spcPct val="0"/>
              </a:spcBef>
            </a:pPr>
            <a:r>
              <a:rPr lang="fr-FR" dirty="0" smtClean="0"/>
              <a:t> </a:t>
            </a:r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RENNES</a:t>
            </a:r>
          </a:p>
          <a:p>
            <a:pPr>
              <a:spcBef>
                <a:spcPct val="0"/>
              </a:spcBef>
            </a:pPr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</a:t>
            </a:r>
            <a:r>
              <a:rPr lang="fr-FR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OPERA</a:t>
            </a:r>
            <a:endParaRPr lang="fr-FR" sz="20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sz="2200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Total Participantes:    577</a:t>
            </a:r>
            <a:br>
              <a:rPr lang="fr-FR" dirty="0" smtClean="0">
                <a:solidFill>
                  <a:srgbClr val="002060"/>
                </a:solidFill>
              </a:rPr>
            </a:br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Finale:		    48</a:t>
            </a:r>
          </a:p>
        </p:txBody>
      </p:sp>
      <p:pic>
        <p:nvPicPr>
          <p:cNvPr id="5" name="Espace réservé du contenu 4" descr="affiche trophéeRozalallemand2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08720"/>
            <a:ext cx="3336608" cy="4724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-531440"/>
            <a:ext cx="5472608" cy="144016"/>
          </a:xfrm>
        </p:spPr>
        <p:txBody>
          <a:bodyPr>
            <a:normAutofit fontScale="90000"/>
          </a:bodyPr>
          <a:lstStyle/>
          <a:p>
            <a:pPr marL="18288" marR="18288" algn="ctr">
              <a:buClr>
                <a:schemeClr val="accent1"/>
              </a:buClr>
              <a:buSzPct val="80000"/>
            </a:pPr>
            <a:r>
              <a:rPr lang="fr-FR" sz="2000" dirty="0" smtClean="0">
                <a:solidFill>
                  <a:schemeClr val="bg1"/>
                </a:solidFill>
              </a:rPr>
              <a:t/>
            </a:r>
            <a:br>
              <a:rPr lang="fr-FR" sz="2000" dirty="0" smtClean="0">
                <a:solidFill>
                  <a:schemeClr val="bg1"/>
                </a:solidFill>
              </a:rPr>
            </a:br>
            <a:endParaRPr lang="fr-FR" sz="20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2060848"/>
            <a:ext cx="2971800" cy="3096344"/>
          </a:xfrm>
        </p:spPr>
        <p:txBody>
          <a:bodyPr/>
          <a:lstStyle/>
          <a:p>
            <a:r>
              <a:rPr lang="fr-FR" dirty="0" smtClean="0"/>
              <a:t> </a:t>
            </a:r>
          </a:p>
          <a:p>
            <a:endParaRPr lang="fr-FR" dirty="0" smtClean="0"/>
          </a:p>
          <a:p>
            <a:endParaRPr lang="fr-FR" dirty="0" smtClean="0"/>
          </a:p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Les joueuses  </a:t>
            </a:r>
          </a:p>
          <a:p>
            <a:endParaRPr lang="fr-FR" sz="2400" b="1" dirty="0" smtClean="0">
              <a:solidFill>
                <a:srgbClr val="00206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sur la scène de</a:t>
            </a:r>
          </a:p>
          <a:p>
            <a:pPr algn="ctr"/>
            <a:endParaRPr lang="fr-FR" sz="2400" b="1" dirty="0" smtClean="0">
              <a:solidFill>
                <a:srgbClr val="00206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 l’opéra.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6" name="Image 5" descr="championnatrapideRennes2009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060848"/>
            <a:ext cx="4896544" cy="3096344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>
          <a:xfrm>
            <a:off x="683568" y="764704"/>
            <a:ext cx="4968552" cy="5040560"/>
          </a:xfrm>
        </p:spPr>
        <p:txBody>
          <a:bodyPr/>
          <a:lstStyle/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Trophée Roza Lallemand 			2009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Trophée Roza Lallemand 2009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 Le podium 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sz="1600" b="1" dirty="0" smtClean="0">
                <a:solidFill>
                  <a:srgbClr val="002060"/>
                </a:solidFill>
              </a:rPr>
              <a:t> </a:t>
            </a:r>
            <a:r>
              <a:rPr lang="fr-FR" sz="1600" dirty="0" smtClean="0">
                <a:solidFill>
                  <a:srgbClr val="002060"/>
                </a:solidFill>
              </a:rPr>
              <a:t>1ère: </a:t>
            </a:r>
            <a:r>
              <a:rPr lang="fr-FR" sz="1600" b="1" dirty="0" smtClean="0">
                <a:solidFill>
                  <a:srgbClr val="002060"/>
                </a:solidFill>
              </a:rPr>
              <a:t>Mathilde </a:t>
            </a:r>
            <a:r>
              <a:rPr lang="fr-FR" sz="1600" b="1" dirty="0" smtClean="0">
                <a:solidFill>
                  <a:srgbClr val="002060"/>
                </a:solidFill>
              </a:rPr>
              <a:t>Congiu              </a:t>
            </a:r>
          </a:p>
          <a:p>
            <a:endParaRPr lang="fr-FR" sz="1600" dirty="0" smtClean="0">
              <a:solidFill>
                <a:srgbClr val="002060"/>
              </a:solidFill>
            </a:endParaRPr>
          </a:p>
          <a:p>
            <a:r>
              <a:rPr lang="fr-FR" sz="1600" dirty="0" smtClean="0">
                <a:solidFill>
                  <a:srgbClr val="002060"/>
                </a:solidFill>
              </a:rPr>
              <a:t> </a:t>
            </a:r>
            <a:r>
              <a:rPr lang="fr-FR" sz="1600" dirty="0" smtClean="0">
                <a:solidFill>
                  <a:srgbClr val="002060"/>
                </a:solidFill>
              </a:rPr>
              <a:t>2</a:t>
            </a:r>
            <a:r>
              <a:rPr lang="fr-FR" sz="1600" baseline="30000" dirty="0" smtClean="0">
                <a:solidFill>
                  <a:srgbClr val="002060"/>
                </a:solidFill>
              </a:rPr>
              <a:t>ème</a:t>
            </a:r>
            <a:r>
              <a:rPr lang="fr-FR" sz="1600" dirty="0" smtClean="0">
                <a:solidFill>
                  <a:srgbClr val="002060"/>
                </a:solidFill>
              </a:rPr>
              <a:t>: </a:t>
            </a:r>
            <a:r>
              <a:rPr lang="fr-FR" sz="1600" dirty="0" smtClean="0">
                <a:solidFill>
                  <a:srgbClr val="002060"/>
                </a:solidFill>
              </a:rPr>
              <a:t>Marina </a:t>
            </a:r>
            <a:r>
              <a:rPr lang="fr-FR" sz="1600" dirty="0" err="1" smtClean="0">
                <a:solidFill>
                  <a:srgbClr val="002060"/>
                </a:solidFill>
              </a:rPr>
              <a:t>Roumegous</a:t>
            </a:r>
            <a:r>
              <a:rPr lang="fr-FR" sz="1600" dirty="0" smtClean="0">
                <a:solidFill>
                  <a:srgbClr val="002060"/>
                </a:solidFill>
              </a:rPr>
              <a:t> </a:t>
            </a:r>
          </a:p>
          <a:p>
            <a:endParaRPr lang="fr-FR" sz="1600" dirty="0" smtClean="0">
              <a:solidFill>
                <a:srgbClr val="002060"/>
              </a:solidFill>
            </a:endParaRPr>
          </a:p>
          <a:p>
            <a:r>
              <a:rPr lang="fr-FR" sz="1600" dirty="0" smtClean="0">
                <a:solidFill>
                  <a:srgbClr val="002060"/>
                </a:solidFill>
              </a:rPr>
              <a:t>3</a:t>
            </a:r>
            <a:r>
              <a:rPr lang="fr-FR" sz="1600" baseline="30000" dirty="0" smtClean="0">
                <a:solidFill>
                  <a:srgbClr val="002060"/>
                </a:solidFill>
              </a:rPr>
              <a:t>ème  </a:t>
            </a:r>
            <a:r>
              <a:rPr lang="fr-FR" sz="1600" dirty="0" smtClean="0">
                <a:solidFill>
                  <a:srgbClr val="002060"/>
                </a:solidFill>
              </a:rPr>
              <a:t>: Pauline </a:t>
            </a:r>
            <a:r>
              <a:rPr lang="fr-FR" sz="1600" dirty="0" smtClean="0">
                <a:solidFill>
                  <a:srgbClr val="002060"/>
                </a:solidFill>
              </a:rPr>
              <a:t>Guichard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5" name="Espace réservé du contenu 4" descr="podiumrennes2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851835"/>
            <a:ext cx="4625975" cy="2881280"/>
          </a:xfrm>
          <a:ln w="28575"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733831"/>
          </a:xfrm>
        </p:spPr>
        <p:txBody>
          <a:bodyPr>
            <a:normAutofit/>
          </a:bodyPr>
          <a:lstStyle/>
          <a:p>
            <a:pPr algn="ctr"/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Trophée </a:t>
            </a:r>
            <a:r>
              <a:rPr lang="fr-FR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Roza</a:t>
            </a:r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Lallemand 2010</a:t>
            </a:r>
          </a:p>
        </p:txBody>
      </p:sp>
      <p:pic>
        <p:nvPicPr>
          <p:cNvPr id="4" name="Image 3" descr="TropheeRozaBis070310copi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340768"/>
            <a:ext cx="3384376" cy="43204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467544" y="5373216"/>
            <a:ext cx="8424136" cy="756844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	Trophée Roza Lallemand 2010 à </a:t>
            </a:r>
            <a:r>
              <a:rPr lang="fr-FR" sz="2000" b="1" dirty="0" smtClean="0">
                <a:solidFill>
                  <a:srgbClr val="002060"/>
                </a:solidFill>
              </a:rPr>
              <a:t>VILLANDRY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			Salle de Castellane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7" name="Image 6" descr="villandry 2010 premières tab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340768"/>
            <a:ext cx="5256584" cy="39424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4680520" cy="504056"/>
          </a:xfrm>
          <a:noFill/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Trophée Roza Lallemand  2010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5796136" y="1556792"/>
            <a:ext cx="2880320" cy="4104456"/>
          </a:xfrm>
        </p:spPr>
        <p:txBody>
          <a:bodyPr>
            <a:normAutofit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sz="1200" b="1" dirty="0" smtClean="0">
                <a:solidFill>
                  <a:srgbClr val="002060"/>
                </a:solidFill>
              </a:rPr>
              <a:t>1</a:t>
            </a:r>
            <a:r>
              <a:rPr lang="fr-FR" sz="1200" b="1" baseline="30000" dirty="0" smtClean="0">
                <a:solidFill>
                  <a:srgbClr val="002060"/>
                </a:solidFill>
              </a:rPr>
              <a:t>ère </a:t>
            </a:r>
            <a:r>
              <a:rPr lang="fr-FR" sz="1200" b="1" dirty="0" smtClean="0">
                <a:solidFill>
                  <a:srgbClr val="002060"/>
                </a:solidFill>
              </a:rPr>
              <a:t>: Anda </a:t>
            </a:r>
            <a:r>
              <a:rPr lang="fr-FR" sz="1200" b="1" dirty="0" smtClean="0">
                <a:solidFill>
                  <a:srgbClr val="002060"/>
                </a:solidFill>
              </a:rPr>
              <a:t>Safranska </a:t>
            </a:r>
            <a:r>
              <a:rPr lang="fr-FR" sz="1200" dirty="0" smtClean="0">
                <a:solidFill>
                  <a:srgbClr val="002060"/>
                </a:solidFill>
              </a:rPr>
              <a:t>     8/9</a:t>
            </a:r>
            <a:endParaRPr lang="fr-FR" sz="1200" dirty="0" smtClean="0">
              <a:solidFill>
                <a:srgbClr val="002060"/>
              </a:solidFill>
            </a:endParaRPr>
          </a:p>
          <a:p>
            <a:endParaRPr lang="fr-FR" sz="1200" dirty="0" smtClean="0">
              <a:solidFill>
                <a:srgbClr val="002060"/>
              </a:solidFill>
            </a:endParaRPr>
          </a:p>
          <a:p>
            <a:r>
              <a:rPr lang="fr-FR" sz="1200" dirty="0" smtClean="0">
                <a:solidFill>
                  <a:srgbClr val="002060"/>
                </a:solidFill>
              </a:rPr>
              <a:t>2</a:t>
            </a:r>
            <a:r>
              <a:rPr lang="fr-FR" sz="1200" baseline="30000" dirty="0" smtClean="0">
                <a:solidFill>
                  <a:srgbClr val="002060"/>
                </a:solidFill>
              </a:rPr>
              <a:t>ème</a:t>
            </a:r>
            <a:r>
              <a:rPr lang="fr-FR" sz="1200" dirty="0" smtClean="0">
                <a:solidFill>
                  <a:srgbClr val="002060"/>
                </a:solidFill>
              </a:rPr>
              <a:t>:  </a:t>
            </a:r>
            <a:r>
              <a:rPr lang="pt-BR" sz="1200" dirty="0" smtClean="0">
                <a:solidFill>
                  <a:srgbClr val="002060"/>
                </a:solidFill>
              </a:rPr>
              <a:t>Silvia COLLAS	     </a:t>
            </a:r>
            <a:r>
              <a:rPr lang="pt-BR" sz="1200" dirty="0" smtClean="0">
                <a:solidFill>
                  <a:srgbClr val="002060"/>
                </a:solidFill>
              </a:rPr>
              <a:t>7/9</a:t>
            </a:r>
            <a:endParaRPr lang="pt-BR" sz="1200" dirty="0" smtClean="0">
              <a:solidFill>
                <a:srgbClr val="002060"/>
              </a:solidFill>
            </a:endParaRPr>
          </a:p>
          <a:p>
            <a:endParaRPr lang="pt-BR" sz="1200" dirty="0" smtClean="0">
              <a:solidFill>
                <a:srgbClr val="002060"/>
              </a:solidFill>
            </a:endParaRPr>
          </a:p>
          <a:p>
            <a:r>
              <a:rPr lang="pt-BR" sz="1200" dirty="0" smtClean="0">
                <a:solidFill>
                  <a:srgbClr val="002060"/>
                </a:solidFill>
              </a:rPr>
              <a:t>3</a:t>
            </a:r>
            <a:r>
              <a:rPr lang="pt-BR" sz="1200" baseline="30000" dirty="0" smtClean="0">
                <a:solidFill>
                  <a:srgbClr val="002060"/>
                </a:solidFill>
              </a:rPr>
              <a:t>ème </a:t>
            </a:r>
            <a:r>
              <a:rPr lang="pt-BR" sz="1200" dirty="0" smtClean="0">
                <a:solidFill>
                  <a:srgbClr val="002060"/>
                </a:solidFill>
              </a:rPr>
              <a:t>: </a:t>
            </a:r>
            <a:r>
              <a:rPr lang="pt-BR" sz="1200" dirty="0" smtClean="0">
                <a:solidFill>
                  <a:srgbClr val="002060"/>
                </a:solidFill>
              </a:rPr>
              <a:t>Nino MAISURADZE   </a:t>
            </a:r>
            <a:r>
              <a:rPr lang="pt-BR" sz="1200" dirty="0" smtClean="0">
                <a:solidFill>
                  <a:srgbClr val="002060"/>
                </a:solidFill>
              </a:rPr>
              <a:t>7/9</a:t>
            </a:r>
            <a:endParaRPr lang="pt-BR" sz="1200" dirty="0" smtClean="0">
              <a:solidFill>
                <a:srgbClr val="002060"/>
              </a:solidFill>
            </a:endParaRPr>
          </a:p>
          <a:p>
            <a:endParaRPr lang="pt-BR" sz="1200" b="1" dirty="0" smtClean="0"/>
          </a:p>
          <a:p>
            <a:endParaRPr lang="pt-BR" sz="1200" b="1" dirty="0" smtClean="0"/>
          </a:p>
          <a:p>
            <a:endParaRPr lang="fr-FR" sz="1200" dirty="0" smtClean="0"/>
          </a:p>
          <a:p>
            <a:pPr algn="ctr"/>
            <a:r>
              <a:rPr lang="fr-FR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 DE VILLANDRY</a:t>
            </a:r>
          </a:p>
          <a:p>
            <a:endParaRPr lang="fr-FR" sz="1200" dirty="0" smtClean="0"/>
          </a:p>
          <a:p>
            <a:r>
              <a:rPr lang="fr-FR" sz="1200" dirty="0" smtClean="0"/>
              <a:t> </a:t>
            </a:r>
          </a:p>
          <a:p>
            <a:endParaRPr lang="fr-FR" sz="1200" dirty="0" smtClean="0"/>
          </a:p>
          <a:p>
            <a:r>
              <a:rPr lang="fr-FR" sz="1200" dirty="0" smtClean="0">
                <a:solidFill>
                  <a:srgbClr val="002060"/>
                </a:solidFill>
              </a:rPr>
              <a:t>Total participantes:	522</a:t>
            </a:r>
            <a:br>
              <a:rPr lang="fr-FR" sz="1200" dirty="0" smtClean="0">
                <a:solidFill>
                  <a:srgbClr val="002060"/>
                </a:solidFill>
              </a:rPr>
            </a:br>
            <a:endParaRPr lang="fr-FR" sz="1200" dirty="0" smtClean="0">
              <a:solidFill>
                <a:srgbClr val="002060"/>
              </a:solidFill>
            </a:endParaRPr>
          </a:p>
          <a:p>
            <a:r>
              <a:rPr lang="fr-FR" sz="1200" dirty="0" smtClean="0">
                <a:solidFill>
                  <a:srgbClr val="002060"/>
                </a:solidFill>
              </a:rPr>
              <a:t>Finale:		 52	</a:t>
            </a:r>
          </a:p>
          <a:p>
            <a:endParaRPr lang="fr-FR" dirty="0"/>
          </a:p>
        </p:txBody>
      </p:sp>
      <p:pic>
        <p:nvPicPr>
          <p:cNvPr id="9" name="Espace réservé du contenu 8" descr="trophéerozalallemand2010villandr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5350055" cy="309634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644008" y="1124744"/>
            <a:ext cx="3866639" cy="4464496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/>
            </a:r>
            <a:br>
              <a:rPr lang="pt-BR" b="1" dirty="0" smtClean="0">
                <a:solidFill>
                  <a:srgbClr val="002060"/>
                </a:solidFill>
              </a:rPr>
            </a:br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pPr algn="ctr"/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Chalons en Champagne</a:t>
            </a:r>
            <a:endParaRPr lang="pt-BR" sz="2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Conseil Général</a:t>
            </a:r>
          </a:p>
          <a:p>
            <a:pPr algn="ctr"/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 </a:t>
            </a:r>
            <a:b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</a:br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/>
            </a:r>
            <a:b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</a:br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/>
            </a:r>
            <a:b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</a:br>
            <a:r>
              <a:rPr lang="pt-BR" dirty="0" smtClean="0">
                <a:solidFill>
                  <a:srgbClr val="002060"/>
                </a:solidFill>
              </a:rPr>
              <a:t>Total Participantes:544</a:t>
            </a:r>
          </a:p>
          <a:p>
            <a:pPr algn="ctr"/>
            <a:endParaRPr lang="pt-BR" dirty="0" smtClean="0">
              <a:solidFill>
                <a:srgbClr val="002060"/>
              </a:solidFill>
            </a:endParaRPr>
          </a:p>
          <a:p>
            <a:pPr algn="ctr"/>
            <a:r>
              <a:rPr lang="pt-BR" dirty="0" smtClean="0">
                <a:solidFill>
                  <a:srgbClr val="002060"/>
                </a:solidFill>
              </a:rPr>
              <a:t>Finale:50</a:t>
            </a:r>
          </a:p>
          <a:p>
            <a:pPr algn="ctr"/>
            <a:endParaRPr lang="pt-BR" sz="20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r>
              <a:rPr lang="pt-BR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/>
            </a:r>
            <a:br>
              <a:rPr lang="pt-BR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</a:br>
            <a:r>
              <a:rPr lang="pt-BR" sz="18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/>
            </a:r>
            <a:br>
              <a:rPr lang="pt-BR" sz="18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</a:br>
            <a:endParaRPr lang="pt-BR" sz="1600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Espace réservé du contenu 7" descr="afficherozalallemandchalons201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113686" y="930275"/>
            <a:ext cx="3393966" cy="4724400"/>
          </a:xfrm>
        </p:spPr>
      </p:pic>
      <p:sp>
        <p:nvSpPr>
          <p:cNvPr id="6" name="Rectangle 5"/>
          <p:cNvSpPr/>
          <p:nvPr/>
        </p:nvSpPr>
        <p:spPr>
          <a:xfrm>
            <a:off x="5364088" y="422108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		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04048" y="692696"/>
            <a:ext cx="3096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Année    2011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Trophée </a:t>
            </a:r>
            <a:r>
              <a:rPr lang="fr-F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Roza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Lallemand 2011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868144" y="1447802"/>
            <a:ext cx="2808311" cy="4206112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1600" b="1" dirty="0" smtClean="0"/>
              <a:t> </a:t>
            </a:r>
            <a:r>
              <a:rPr lang="fr-FR" sz="1600" b="1" dirty="0" smtClean="0">
                <a:solidFill>
                  <a:srgbClr val="002060"/>
                </a:solidFill>
              </a:rPr>
              <a:t>Les participantes</a:t>
            </a:r>
          </a:p>
          <a:p>
            <a:endParaRPr lang="fr-FR" sz="1600" b="1" dirty="0" smtClean="0">
              <a:solidFill>
                <a:srgbClr val="002060"/>
              </a:solidFill>
            </a:endParaRPr>
          </a:p>
          <a:p>
            <a:r>
              <a:rPr lang="fr-FR" sz="1600" b="1" dirty="0" smtClean="0">
                <a:solidFill>
                  <a:srgbClr val="002060"/>
                </a:solidFill>
              </a:rPr>
              <a:t> dans la salle </a:t>
            </a:r>
          </a:p>
          <a:p>
            <a:endParaRPr lang="fr-FR" sz="1600" b="1" dirty="0" smtClean="0">
              <a:solidFill>
                <a:srgbClr val="002060"/>
              </a:solidFill>
            </a:endParaRPr>
          </a:p>
          <a:p>
            <a:r>
              <a:rPr lang="fr-FR" sz="1600" b="1" dirty="0" smtClean="0">
                <a:solidFill>
                  <a:srgbClr val="002060"/>
                </a:solidFill>
              </a:rPr>
              <a:t> du Conseil Général</a:t>
            </a:r>
          </a:p>
          <a:p>
            <a:endParaRPr lang="fr-FR" sz="1600" b="1" dirty="0" smtClean="0">
              <a:solidFill>
                <a:srgbClr val="002060"/>
              </a:solidFill>
            </a:endParaRPr>
          </a:p>
          <a:p>
            <a:r>
              <a:rPr lang="fr-FR" sz="1600" b="1" dirty="0" smtClean="0">
                <a:solidFill>
                  <a:srgbClr val="002060"/>
                </a:solidFill>
              </a:rPr>
              <a:t> de la Marne</a:t>
            </a:r>
            <a:endParaRPr lang="fr-FR" sz="1600" b="1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 descr="trophée rlallemand2011ronde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91891" y="1628800"/>
            <a:ext cx="5158781" cy="3456383"/>
          </a:xfr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4048" y="533400"/>
            <a:ext cx="3506536" cy="9144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Trophée </a:t>
            </a:r>
            <a:r>
              <a:rPr lang="fr-F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Roza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Lallemand 2011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759624" y="1628800"/>
            <a:ext cx="3384376" cy="3240360"/>
          </a:xfrm>
        </p:spPr>
        <p:txBody>
          <a:bodyPr>
            <a:normAutofit fontScale="92500" lnSpcReduction="10000"/>
          </a:bodyPr>
          <a:lstStyle/>
          <a:p>
            <a:endParaRPr lang="fr-FR" sz="18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18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18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1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1800" dirty="0" smtClean="0">
                <a:solidFill>
                  <a:schemeClr val="accent2">
                    <a:lumMod val="75000"/>
                  </a:schemeClr>
                </a:solidFill>
              </a:rPr>
              <a:t> Le podium</a:t>
            </a:r>
          </a:p>
          <a:p>
            <a:endParaRPr lang="fr-FR" sz="1800" dirty="0" smtClean="0"/>
          </a:p>
          <a:p>
            <a:endParaRPr lang="fr-FR" sz="1800" dirty="0" smtClean="0"/>
          </a:p>
          <a:p>
            <a:r>
              <a:rPr lang="pt-BR" sz="1800" b="1" dirty="0" smtClean="0">
                <a:solidFill>
                  <a:srgbClr val="002060"/>
                </a:solidFill>
              </a:rPr>
              <a:t>1ère    Silvia</a:t>
            </a:r>
            <a:r>
              <a:rPr lang="pt-BR" sz="1800" dirty="0" smtClean="0">
                <a:solidFill>
                  <a:srgbClr val="002060"/>
                </a:solidFill>
              </a:rPr>
              <a:t> </a:t>
            </a:r>
            <a:r>
              <a:rPr lang="pt-BR" sz="1800" b="1" dirty="0" smtClean="0">
                <a:solidFill>
                  <a:srgbClr val="002060"/>
                </a:solidFill>
              </a:rPr>
              <a:t>COLLAS    </a:t>
            </a:r>
          </a:p>
          <a:p>
            <a:r>
              <a:rPr lang="pt-BR" sz="1800" b="1" dirty="0" smtClean="0">
                <a:solidFill>
                  <a:srgbClr val="002060"/>
                </a:solidFill>
              </a:rPr>
              <a:t>           </a:t>
            </a:r>
            <a:endParaRPr lang="fr-FR" sz="1800" dirty="0" smtClean="0">
              <a:solidFill>
                <a:srgbClr val="002060"/>
              </a:solidFill>
            </a:endParaRPr>
          </a:p>
          <a:p>
            <a:r>
              <a:rPr lang="fr-FR" sz="1800" dirty="0" smtClean="0">
                <a:solidFill>
                  <a:srgbClr val="002060"/>
                </a:solidFill>
              </a:rPr>
              <a:t>2</a:t>
            </a:r>
            <a:r>
              <a:rPr lang="fr-FR" sz="1800" baseline="30000" dirty="0" smtClean="0">
                <a:solidFill>
                  <a:srgbClr val="002060"/>
                </a:solidFill>
              </a:rPr>
              <a:t>ème</a:t>
            </a:r>
            <a:r>
              <a:rPr lang="pt-BR" sz="1800" b="1" dirty="0" smtClean="0">
                <a:solidFill>
                  <a:srgbClr val="002060"/>
                </a:solidFill>
              </a:rPr>
              <a:t>     </a:t>
            </a:r>
            <a:r>
              <a:rPr lang="pt-BR" sz="1800" dirty="0" smtClean="0">
                <a:solidFill>
                  <a:srgbClr val="002060"/>
                </a:solidFill>
              </a:rPr>
              <a:t>Pauline </a:t>
            </a:r>
            <a:r>
              <a:rPr lang="pt-BR" sz="1800" dirty="0" smtClean="0">
                <a:solidFill>
                  <a:srgbClr val="002060"/>
                </a:solidFill>
              </a:rPr>
              <a:t>Guichard</a:t>
            </a:r>
            <a:r>
              <a:rPr lang="pt-BR" sz="1800" b="1" dirty="0" smtClean="0">
                <a:solidFill>
                  <a:srgbClr val="002060"/>
                </a:solidFill>
              </a:rPr>
              <a:t>    </a:t>
            </a:r>
          </a:p>
          <a:p>
            <a:r>
              <a:rPr lang="pt-BR" sz="1800" b="1" dirty="0" smtClean="0">
                <a:solidFill>
                  <a:srgbClr val="002060"/>
                </a:solidFill>
              </a:rPr>
              <a:t> </a:t>
            </a:r>
            <a:endParaRPr lang="pt-BR" sz="1800" dirty="0" smtClean="0">
              <a:solidFill>
                <a:srgbClr val="002060"/>
              </a:solidFill>
            </a:endParaRPr>
          </a:p>
          <a:p>
            <a:r>
              <a:rPr lang="pt-BR" sz="1800" dirty="0" smtClean="0">
                <a:solidFill>
                  <a:srgbClr val="002060"/>
                </a:solidFill>
              </a:rPr>
              <a:t>3</a:t>
            </a:r>
            <a:r>
              <a:rPr lang="fr-FR" sz="1800" baseline="30000" dirty="0" err="1" smtClean="0">
                <a:solidFill>
                  <a:srgbClr val="002060"/>
                </a:solidFill>
              </a:rPr>
              <a:t>ème</a:t>
            </a:r>
            <a:r>
              <a:rPr lang="pt-BR" sz="1800" dirty="0" smtClean="0">
                <a:solidFill>
                  <a:srgbClr val="002060"/>
                </a:solidFill>
              </a:rPr>
              <a:t>     </a:t>
            </a:r>
            <a:r>
              <a:rPr lang="pt-BR" sz="1800" dirty="0" smtClean="0">
                <a:solidFill>
                  <a:srgbClr val="002060"/>
                </a:solidFill>
              </a:rPr>
              <a:t>Maria Leconte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6" name="Espace réservé du contenu 5" descr="Palmares2011TR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628800"/>
            <a:ext cx="4784265" cy="3456000"/>
          </a:xfrm>
          <a:ln w="28575">
            <a:solidFill>
              <a:schemeClr val="tx1"/>
            </a:solidFill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76700" y="3086100"/>
          <a:ext cx="990600" cy="685800"/>
        </p:xfrm>
        <a:graphic>
          <a:graphicData uri="http://schemas.openxmlformats.org/presentationml/2006/ole">
            <p:oleObj spid="_x0000_s1026" name="Objet d’environnement du Gestionnaire de liaisons" showAsIcon="1" r:id="rId4" imgW="990720" imgH="685800" progId="Package">
              <p:embed/>
            </p:oleObj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1556792"/>
            <a:ext cx="2971800" cy="576064"/>
          </a:xfrm>
          <a:solidFill>
            <a:schemeClr val="bg1"/>
          </a:solidFill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Roza Lallemand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3717032"/>
            <a:ext cx="2971800" cy="64807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</a:rPr>
              <a:t>1</a:t>
            </a:r>
            <a:r>
              <a:rPr lang="fr-FR" b="1" baseline="30000" dirty="0" smtClean="0">
                <a:solidFill>
                  <a:schemeClr val="bg1"/>
                </a:solidFill>
              </a:rPr>
              <a:t>ère</a:t>
            </a:r>
            <a:r>
              <a:rPr lang="fr-FR" b="1" dirty="0" smtClean="0">
                <a:solidFill>
                  <a:schemeClr val="bg1"/>
                </a:solidFill>
              </a:rPr>
              <a:t> championne de France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lallemand_roz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1372" y="930144"/>
            <a:ext cx="4626159" cy="4724402"/>
          </a:xfr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Année  2012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788024" y="1447802"/>
            <a:ext cx="3960440" cy="4206112"/>
          </a:xfrm>
        </p:spPr>
        <p:txBody>
          <a:bodyPr>
            <a:normAutofit/>
          </a:bodyPr>
          <a:lstStyle/>
          <a:p>
            <a:r>
              <a:rPr lang="fr-FR" dirty="0" smtClean="0"/>
              <a:t> </a:t>
            </a:r>
            <a:endParaRPr lang="pt-BR" b="1" dirty="0" smtClean="0"/>
          </a:p>
          <a:p>
            <a:endParaRPr lang="fr-FR" dirty="0" smtClean="0"/>
          </a:p>
          <a:p>
            <a:endParaRPr lang="fr-FR" dirty="0" smtClean="0"/>
          </a:p>
          <a:p>
            <a:pPr algn="ctr"/>
            <a:r>
              <a:rPr lang="fr-FR" sz="2800" dirty="0" smtClean="0"/>
              <a:t> </a:t>
            </a:r>
            <a:r>
              <a:rPr lang="fr-FR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MONTPELLIER</a:t>
            </a:r>
          </a:p>
          <a:p>
            <a:pPr algn="ctr"/>
            <a:endParaRPr lang="fr-FR" sz="22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fr-FR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Stade Yves Du Manoir</a:t>
            </a:r>
          </a:p>
          <a:p>
            <a:endParaRPr lang="fr-FR" sz="2200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sz="2200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fr-FR" sz="2400" dirty="0" smtClean="0">
                <a:solidFill>
                  <a:srgbClr val="002060"/>
                </a:solidFill>
                <a:latin typeface="Bodoni MT" pitchFamily="18" charset="0"/>
              </a:rPr>
              <a:t>Participantes:        	531</a:t>
            </a:r>
            <a:br>
              <a:rPr lang="fr-FR" sz="2400" dirty="0" smtClean="0">
                <a:solidFill>
                  <a:srgbClr val="002060"/>
                </a:solidFill>
                <a:latin typeface="Bodoni MT" pitchFamily="18" charset="0"/>
              </a:rPr>
            </a:br>
            <a:endParaRPr lang="fr-FR" sz="2400" dirty="0" smtClean="0">
              <a:solidFill>
                <a:srgbClr val="002060"/>
              </a:solidFill>
              <a:latin typeface="Bodoni MT" pitchFamily="18" charset="0"/>
            </a:endParaRPr>
          </a:p>
          <a:p>
            <a:r>
              <a:rPr lang="fr-FR" sz="2400" dirty="0" smtClean="0">
                <a:solidFill>
                  <a:srgbClr val="002060"/>
                </a:solidFill>
                <a:latin typeface="Bodoni MT" pitchFamily="18" charset="0"/>
              </a:rPr>
              <a:t>Finale:                     	  46</a:t>
            </a:r>
          </a:p>
        </p:txBody>
      </p:sp>
      <p:pic>
        <p:nvPicPr>
          <p:cNvPr id="5" name="Espace réservé du contenu 4" descr="ChampFraFem2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71699" y="930275"/>
            <a:ext cx="3406576" cy="4724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TROPHEE ROZA LALLEMAND 2012</a:t>
            </a:r>
            <a:endParaRPr lang="fr-F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6462712" y="533400"/>
            <a:ext cx="2240280" cy="4479776"/>
          </a:xfrm>
        </p:spPr>
        <p:txBody>
          <a:bodyPr/>
          <a:lstStyle/>
          <a:p>
            <a:r>
              <a:rPr lang="fr-FR" dirty="0" smtClean="0"/>
              <a:t>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 Salle très spacieuse</a:t>
            </a:r>
            <a:endParaRPr lang="fr-FR" dirty="0"/>
          </a:p>
        </p:txBody>
      </p:sp>
      <p:pic>
        <p:nvPicPr>
          <p:cNvPr id="8" name="Espace réservé pour une image  7" descr="montpellier201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7020" r="17020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Trophée Roza Lallemand 2012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788024" y="1447802"/>
            <a:ext cx="3888431" cy="4206112"/>
          </a:xfrm>
        </p:spPr>
        <p:txBody>
          <a:bodyPr/>
          <a:lstStyle/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rgbClr val="0070C0"/>
                </a:solidFill>
              </a:rPr>
              <a:t> LE PODIUM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1600" dirty="0" smtClean="0">
                <a:solidFill>
                  <a:srgbClr val="002060"/>
                </a:solidFill>
              </a:rPr>
              <a:t>1</a:t>
            </a:r>
            <a:r>
              <a:rPr lang="fr-FR" sz="1600" baseline="30000" dirty="0" smtClean="0">
                <a:solidFill>
                  <a:srgbClr val="002060"/>
                </a:solidFill>
              </a:rPr>
              <a:t>ère  </a:t>
            </a:r>
            <a:r>
              <a:rPr lang="fr-FR" sz="1600" dirty="0" smtClean="0">
                <a:solidFill>
                  <a:srgbClr val="002060"/>
                </a:solidFill>
              </a:rPr>
              <a:t>: </a:t>
            </a:r>
            <a:r>
              <a:rPr lang="fr-FR" sz="1600" b="1" dirty="0" smtClean="0">
                <a:solidFill>
                  <a:srgbClr val="002060"/>
                </a:solidFill>
              </a:rPr>
              <a:t>Natacha Benmesbah </a:t>
            </a:r>
            <a:r>
              <a:rPr lang="fr-FR" sz="1600" dirty="0" smtClean="0">
                <a:solidFill>
                  <a:srgbClr val="002060"/>
                </a:solidFill>
              </a:rPr>
              <a:t>7,5/9</a:t>
            </a:r>
          </a:p>
          <a:p>
            <a:endParaRPr lang="fr-FR" sz="1600" b="1" dirty="0" smtClean="0">
              <a:solidFill>
                <a:srgbClr val="002060"/>
              </a:solidFill>
            </a:endParaRPr>
          </a:p>
          <a:p>
            <a:r>
              <a:rPr lang="fr-FR" sz="1600" dirty="0" smtClean="0">
                <a:solidFill>
                  <a:srgbClr val="002060"/>
                </a:solidFill>
              </a:rPr>
              <a:t>2</a:t>
            </a:r>
            <a:r>
              <a:rPr lang="fr-FR" sz="1600" baseline="30000" dirty="0" smtClean="0">
                <a:solidFill>
                  <a:srgbClr val="002060"/>
                </a:solidFill>
              </a:rPr>
              <a:t>ème </a:t>
            </a:r>
            <a:r>
              <a:rPr lang="fr-FR" sz="1600" dirty="0" smtClean="0">
                <a:solidFill>
                  <a:srgbClr val="002060"/>
                </a:solidFill>
              </a:rPr>
              <a:t>: </a:t>
            </a:r>
            <a:r>
              <a:rPr lang="fr-FR" sz="1600" dirty="0" smtClean="0">
                <a:solidFill>
                  <a:srgbClr val="002060"/>
                </a:solidFill>
              </a:rPr>
              <a:t>Silvia Collas             </a:t>
            </a:r>
            <a:r>
              <a:rPr lang="fr-FR" sz="1600" dirty="0" smtClean="0">
                <a:solidFill>
                  <a:srgbClr val="002060"/>
                </a:solidFill>
              </a:rPr>
              <a:t>   7/9</a:t>
            </a:r>
            <a:endParaRPr lang="fr-FR" sz="1600" dirty="0" smtClean="0">
              <a:solidFill>
                <a:srgbClr val="002060"/>
              </a:solidFill>
            </a:endParaRPr>
          </a:p>
          <a:p>
            <a:endParaRPr lang="fr-FR" sz="1600" dirty="0" smtClean="0">
              <a:solidFill>
                <a:srgbClr val="002060"/>
              </a:solidFill>
            </a:endParaRPr>
          </a:p>
          <a:p>
            <a:r>
              <a:rPr lang="fr-FR" sz="1600" dirty="0" smtClean="0">
                <a:solidFill>
                  <a:srgbClr val="002060"/>
                </a:solidFill>
              </a:rPr>
              <a:t>3</a:t>
            </a:r>
            <a:r>
              <a:rPr lang="fr-FR" sz="1600" baseline="30000" dirty="0" smtClean="0">
                <a:solidFill>
                  <a:srgbClr val="002060"/>
                </a:solidFill>
              </a:rPr>
              <a:t>ème</a:t>
            </a:r>
            <a:r>
              <a:rPr lang="fr-FR" sz="1600" dirty="0" smtClean="0">
                <a:solidFill>
                  <a:srgbClr val="002060"/>
                </a:solidFill>
              </a:rPr>
              <a:t> </a:t>
            </a:r>
            <a:r>
              <a:rPr lang="fr-FR" sz="1600" dirty="0" smtClean="0">
                <a:solidFill>
                  <a:srgbClr val="002060"/>
                </a:solidFill>
              </a:rPr>
              <a:t>: Maria </a:t>
            </a:r>
            <a:r>
              <a:rPr lang="fr-FR" sz="1600" dirty="0" smtClean="0">
                <a:solidFill>
                  <a:srgbClr val="002060"/>
                </a:solidFill>
              </a:rPr>
              <a:t>Leconte          </a:t>
            </a:r>
            <a:r>
              <a:rPr lang="fr-FR" sz="1600" dirty="0" smtClean="0">
                <a:solidFill>
                  <a:srgbClr val="002060"/>
                </a:solidFill>
              </a:rPr>
              <a:t>   7/9</a:t>
            </a:r>
            <a:endParaRPr lang="fr-FR" sz="1600" dirty="0" smtClean="0">
              <a:solidFill>
                <a:srgbClr val="002060"/>
              </a:solidFill>
            </a:endParaRPr>
          </a:p>
          <a:p>
            <a:endParaRPr lang="fr-FR" dirty="0"/>
          </a:p>
        </p:txBody>
      </p:sp>
      <p:pic>
        <p:nvPicPr>
          <p:cNvPr id="5" name="Espace réservé du contenu 4" descr="Podium2005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1" y="1700808"/>
            <a:ext cx="4210312" cy="2952328"/>
          </a:xfrm>
          <a:ln w="28575">
            <a:solidFill>
              <a:schemeClr val="bg1"/>
            </a:solidFill>
          </a:ln>
        </p:spPr>
      </p:pic>
      <p:pic>
        <p:nvPicPr>
          <p:cNvPr id="6" name="Image 5" descr="NatachaBisSite200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4005065"/>
            <a:ext cx="1847840" cy="18722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80112" y="548680"/>
            <a:ext cx="2971800" cy="914400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Année     2013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8" name="Espace réservé du contenu 7" descr="Affichevillandrysiteffe00320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3417336" cy="5040560"/>
          </a:xfrm>
        </p:spPr>
      </p:pic>
      <p:sp>
        <p:nvSpPr>
          <p:cNvPr id="5" name="Rectangle 4"/>
          <p:cNvSpPr/>
          <p:nvPr/>
        </p:nvSpPr>
        <p:spPr>
          <a:xfrm>
            <a:off x="5220072" y="1628800"/>
            <a:ext cx="352839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</a:t>
            </a:r>
            <a:endParaRPr lang="fr-FR" sz="1400" dirty="0" smtClean="0"/>
          </a:p>
          <a:p>
            <a:r>
              <a:rPr lang="fr-FR" sz="1400" b="1" dirty="0" smtClean="0">
                <a:solidFill>
                  <a:srgbClr val="002060"/>
                </a:solidFill>
              </a:rPr>
              <a:t>1</a:t>
            </a:r>
            <a:r>
              <a:rPr lang="fr-FR" sz="1400" b="1" baseline="30000" dirty="0" smtClean="0">
                <a:solidFill>
                  <a:srgbClr val="002060"/>
                </a:solidFill>
              </a:rPr>
              <a:t>ère </a:t>
            </a:r>
            <a:r>
              <a:rPr lang="fr-FR" sz="1400" b="1" dirty="0" smtClean="0">
                <a:solidFill>
                  <a:srgbClr val="002060"/>
                </a:solidFill>
              </a:rPr>
              <a:t>: Sophie Milliet         8,5/9</a:t>
            </a:r>
            <a:endParaRPr lang="fr-FR" sz="1400" b="1" dirty="0" smtClean="0">
              <a:solidFill>
                <a:srgbClr val="002060"/>
              </a:solidFill>
            </a:endParaRPr>
          </a:p>
          <a:p>
            <a:endParaRPr lang="fr-FR" sz="1400" b="1" dirty="0" smtClean="0">
              <a:solidFill>
                <a:srgbClr val="002060"/>
              </a:solidFill>
            </a:endParaRPr>
          </a:p>
          <a:p>
            <a:r>
              <a:rPr lang="fr-FR" sz="1400" dirty="0" smtClean="0">
                <a:solidFill>
                  <a:srgbClr val="002060"/>
                </a:solidFill>
              </a:rPr>
              <a:t>2</a:t>
            </a:r>
            <a:r>
              <a:rPr lang="fr-FR" sz="1400" baseline="30000" dirty="0" smtClean="0">
                <a:solidFill>
                  <a:srgbClr val="002060"/>
                </a:solidFill>
              </a:rPr>
              <a:t>ème</a:t>
            </a:r>
            <a:r>
              <a:rPr lang="fr-FR" sz="1400" dirty="0" smtClean="0">
                <a:solidFill>
                  <a:srgbClr val="002060"/>
                </a:solidFill>
              </a:rPr>
              <a:t>: </a:t>
            </a:r>
            <a:r>
              <a:rPr lang="fr-FR" sz="1400" dirty="0" smtClean="0">
                <a:solidFill>
                  <a:srgbClr val="002060"/>
                </a:solidFill>
              </a:rPr>
              <a:t>Maria Leconte	         8/9</a:t>
            </a:r>
          </a:p>
          <a:p>
            <a:endParaRPr lang="pt-BR" sz="1400" dirty="0" smtClean="0">
              <a:solidFill>
                <a:srgbClr val="002060"/>
              </a:solidFill>
            </a:endParaRPr>
          </a:p>
          <a:p>
            <a:r>
              <a:rPr lang="pt-BR" sz="1400" dirty="0" smtClean="0">
                <a:solidFill>
                  <a:srgbClr val="002060"/>
                </a:solidFill>
              </a:rPr>
              <a:t>3</a:t>
            </a:r>
            <a:r>
              <a:rPr lang="fr-FR" sz="1400" baseline="30000" dirty="0" err="1" smtClean="0">
                <a:solidFill>
                  <a:srgbClr val="002060"/>
                </a:solidFill>
              </a:rPr>
              <a:t>ème</a:t>
            </a:r>
            <a:r>
              <a:rPr lang="pt-BR" sz="1400" dirty="0" smtClean="0">
                <a:solidFill>
                  <a:srgbClr val="002060"/>
                </a:solidFill>
              </a:rPr>
              <a:t>:Cyrielle </a:t>
            </a:r>
            <a:r>
              <a:rPr lang="pt-BR" sz="1400" dirty="0" smtClean="0">
                <a:solidFill>
                  <a:srgbClr val="002060"/>
                </a:solidFill>
              </a:rPr>
              <a:t>Monpeurt      7/9	</a:t>
            </a:r>
          </a:p>
          <a:p>
            <a:endParaRPr lang="pt-BR" sz="1400" dirty="0" smtClean="0"/>
          </a:p>
          <a:p>
            <a:pPr algn="ctr"/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 de</a:t>
            </a:r>
          </a:p>
          <a:p>
            <a:endParaRPr lang="pt-BR" sz="16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pt-B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VILLANDRY</a:t>
            </a:r>
            <a:r>
              <a:rPr lang="pt-BR" sz="22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endParaRPr lang="pt-BR" sz="1400" dirty="0" smtClean="0"/>
          </a:p>
          <a:p>
            <a:endParaRPr lang="pt-BR" sz="1400" dirty="0" smtClean="0"/>
          </a:p>
          <a:p>
            <a:r>
              <a:rPr lang="pt-BR" sz="2000" dirty="0" smtClean="0">
                <a:solidFill>
                  <a:srgbClr val="002060"/>
                </a:solidFill>
              </a:rPr>
              <a:t>Participantes:	598</a:t>
            </a:r>
            <a:br>
              <a:rPr lang="pt-BR" sz="2000" dirty="0" smtClean="0">
                <a:solidFill>
                  <a:srgbClr val="002060"/>
                </a:solidFill>
              </a:rPr>
            </a:br>
            <a:endParaRPr lang="pt-BR" sz="2000" dirty="0" smtClean="0">
              <a:solidFill>
                <a:srgbClr val="002060"/>
              </a:solidFill>
            </a:endParaRPr>
          </a:p>
          <a:p>
            <a:r>
              <a:rPr lang="pt-BR" sz="2000" dirty="0" smtClean="0">
                <a:solidFill>
                  <a:srgbClr val="002060"/>
                </a:solidFill>
              </a:rPr>
              <a:t>Finale:	  	</a:t>
            </a:r>
            <a:r>
              <a:rPr lang="pt-BR" sz="2000" dirty="0" smtClean="0">
                <a:solidFill>
                  <a:srgbClr val="002060"/>
                </a:solidFill>
              </a:rPr>
              <a:t>  52</a:t>
            </a:r>
            <a:endParaRPr lang="fr-FR" sz="20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Trophée </a:t>
            </a:r>
            <a:r>
              <a:rPr lang="fr-F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Roza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Lallemand 2013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6" y="1447802"/>
            <a:ext cx="3209617" cy="4206112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 Les participantes</a:t>
            </a:r>
          </a:p>
          <a:p>
            <a:endParaRPr lang="fr-FR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dans la salle de jeu</a:t>
            </a:r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Espace réservé du contenu 10" descr="P1140955_redimensionne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5040000" cy="3780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Lancement de la 1</a:t>
            </a:r>
            <a:r>
              <a:rPr lang="fr-FR" sz="24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ère</a:t>
            </a:r>
            <a:r>
              <a:rPr lang="fr-FR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Ronde 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6" y="1447802"/>
            <a:ext cx="3209617" cy="4206112"/>
          </a:xfrm>
        </p:spPr>
        <p:txBody>
          <a:bodyPr>
            <a:no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En présence de </a:t>
            </a:r>
            <a:r>
              <a:rPr lang="fr-FR" dirty="0" err="1" smtClean="0">
                <a:solidFill>
                  <a:srgbClr val="002060"/>
                </a:solidFill>
              </a:rPr>
              <a:t>M.Henri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Carvallo, 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ancien </a:t>
            </a:r>
            <a:r>
              <a:rPr lang="fr-FR" dirty="0" smtClean="0">
                <a:solidFill>
                  <a:srgbClr val="002060"/>
                </a:solidFill>
              </a:rPr>
              <a:t>président </a:t>
            </a:r>
            <a:r>
              <a:rPr lang="fr-FR" dirty="0" smtClean="0">
                <a:solidFill>
                  <a:srgbClr val="002060"/>
                </a:solidFill>
              </a:rPr>
              <a:t>de la FFE,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organisateur et partenaire des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 échecs féminins et du nouveau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président, </a:t>
            </a:r>
            <a:r>
              <a:rPr lang="fr-FR" dirty="0" err="1" smtClean="0">
                <a:solidFill>
                  <a:srgbClr val="002060"/>
                </a:solidFill>
              </a:rPr>
              <a:t>M.Diego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Salazar.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 descr="Coup_d_envoitrlallemandvillandry2013_R1-smal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1" y="1052736"/>
            <a:ext cx="5031170" cy="478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0072" y="533400"/>
            <a:ext cx="3456384" cy="914400"/>
          </a:xfrm>
        </p:spPr>
        <p:txBody>
          <a:bodyPr>
            <a:norm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Lancement de la ronde 6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436096" y="1916832"/>
            <a:ext cx="3312368" cy="3240360"/>
          </a:xfrm>
        </p:spPr>
        <p:txBody>
          <a:bodyPr>
            <a:normAutofit/>
          </a:bodyPr>
          <a:lstStyle/>
          <a:p>
            <a:r>
              <a:rPr lang="fr-FR" sz="1800" dirty="0" smtClean="0"/>
              <a:t>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En présence de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Jocelyne Wolfangel, 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Directrice nationale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/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>des Féminines 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et de M</a:t>
            </a:r>
            <a:r>
              <a:rPr lang="fr-FR" dirty="0" smtClean="0">
                <a:solidFill>
                  <a:srgbClr val="002060"/>
                </a:solidFill>
              </a:rPr>
              <a:t>. Lallemand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5" name="Espace réservé du contenu 4" descr="Coup_d_envoi_TR llalemand2013003_bi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745664"/>
            <a:ext cx="4625975" cy="3093621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64088" y="1412776"/>
            <a:ext cx="2971800" cy="864096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TROPHEE ROZA LALLEMAND 2013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11560" y="3933056"/>
            <a:ext cx="8352928" cy="1944216"/>
          </a:xfrm>
        </p:spPr>
        <p:txBody>
          <a:bodyPr>
            <a:normAutofit fontScale="47500" lnSpcReduction="20000"/>
          </a:bodyPr>
          <a:lstStyle/>
          <a:p>
            <a:endParaRPr lang="fr-FR" dirty="0" smtClean="0"/>
          </a:p>
          <a:p>
            <a:r>
              <a:rPr lang="fr-FR" sz="3400" dirty="0" smtClean="0">
                <a:solidFill>
                  <a:srgbClr val="002060"/>
                </a:solidFill>
              </a:rPr>
              <a:t>Les lauréates, dans les jardins de Villandry,</a:t>
            </a:r>
          </a:p>
          <a:p>
            <a:endParaRPr lang="fr-FR" sz="3400" dirty="0" smtClean="0">
              <a:solidFill>
                <a:srgbClr val="002060"/>
              </a:solidFill>
            </a:endParaRPr>
          </a:p>
          <a:p>
            <a:r>
              <a:rPr lang="fr-FR" sz="3400" dirty="0" smtClean="0">
                <a:solidFill>
                  <a:srgbClr val="002060"/>
                </a:solidFill>
              </a:rPr>
              <a:t>en présence de M. Henri Carvallo, propriétaire des lieux,</a:t>
            </a:r>
          </a:p>
          <a:p>
            <a:endParaRPr lang="fr-FR" sz="3400" dirty="0" smtClean="0">
              <a:solidFill>
                <a:srgbClr val="002060"/>
              </a:solidFill>
            </a:endParaRPr>
          </a:p>
          <a:p>
            <a:r>
              <a:rPr lang="fr-FR" sz="3400" dirty="0" smtClean="0">
                <a:solidFill>
                  <a:srgbClr val="002060"/>
                </a:solidFill>
              </a:rPr>
              <a:t>de M. Diego Salazar, Président  de la FFE, de M</a:t>
            </a:r>
            <a:r>
              <a:rPr lang="fr-FR" sz="3400" dirty="0" smtClean="0">
                <a:solidFill>
                  <a:srgbClr val="002060"/>
                </a:solidFill>
              </a:rPr>
              <a:t>. Salvaing</a:t>
            </a:r>
            <a:r>
              <a:rPr lang="fr-FR" sz="3400" dirty="0" smtClean="0">
                <a:solidFill>
                  <a:srgbClr val="002060"/>
                </a:solidFill>
              </a:rPr>
              <a:t>, président de la ligue </a:t>
            </a:r>
          </a:p>
          <a:p>
            <a:endParaRPr lang="fr-FR" sz="3400" dirty="0" smtClean="0">
              <a:solidFill>
                <a:srgbClr val="002060"/>
              </a:solidFill>
            </a:endParaRPr>
          </a:p>
          <a:p>
            <a:r>
              <a:rPr lang="fr-FR" sz="3400" dirty="0" smtClean="0">
                <a:solidFill>
                  <a:srgbClr val="002060"/>
                </a:solidFill>
              </a:rPr>
              <a:t>CVL et de Mme Jocelyne Wolfangel, Directrice nationale des féminines.</a:t>
            </a:r>
          </a:p>
          <a:p>
            <a:endParaRPr lang="fr-FR" sz="3400" dirty="0">
              <a:solidFill>
                <a:srgbClr val="002060"/>
              </a:solidFill>
            </a:endParaRPr>
          </a:p>
        </p:txBody>
      </p:sp>
      <p:pic>
        <p:nvPicPr>
          <p:cNvPr id="8" name="Espace réservé du contenu 7" descr="villandry primées 20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4625975" cy="346948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TROPHEE ROZA LALLEMAND 2013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076056" y="1447802"/>
            <a:ext cx="3600399" cy="4206112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1800" dirty="0" smtClean="0"/>
              <a:t> </a:t>
            </a:r>
            <a:r>
              <a:rPr lang="fr-FR" sz="1800" dirty="0" smtClean="0">
                <a:solidFill>
                  <a:srgbClr val="002060"/>
                </a:solidFill>
              </a:rPr>
              <a:t>Le podium 2013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sz="1800" dirty="0" smtClean="0">
                <a:solidFill>
                  <a:srgbClr val="002060"/>
                </a:solidFill>
              </a:rPr>
              <a:t>1</a:t>
            </a:r>
            <a:r>
              <a:rPr lang="fr-FR" sz="1800" baseline="30000" dirty="0" smtClean="0">
                <a:solidFill>
                  <a:srgbClr val="002060"/>
                </a:solidFill>
              </a:rPr>
              <a:t>ère</a:t>
            </a:r>
            <a:r>
              <a:rPr lang="fr-FR" sz="1800" dirty="0" smtClean="0">
                <a:solidFill>
                  <a:srgbClr val="002060"/>
                </a:solidFill>
              </a:rPr>
              <a:t>   </a:t>
            </a:r>
            <a:r>
              <a:rPr lang="fr-FR" sz="1800" b="1" dirty="0" smtClean="0">
                <a:solidFill>
                  <a:srgbClr val="002060"/>
                </a:solidFill>
              </a:rPr>
              <a:t>Sophie Milliet    </a:t>
            </a:r>
            <a:r>
              <a:rPr lang="fr-FR" sz="1800" dirty="0" smtClean="0">
                <a:solidFill>
                  <a:srgbClr val="002060"/>
                </a:solidFill>
              </a:rPr>
              <a:t>8,5/9</a:t>
            </a:r>
            <a:endParaRPr lang="fr-FR" sz="1800" dirty="0" smtClean="0">
              <a:solidFill>
                <a:srgbClr val="002060"/>
              </a:solidFill>
            </a:endParaRPr>
          </a:p>
          <a:p>
            <a:endParaRPr lang="fr-FR" sz="1800" dirty="0" smtClean="0">
              <a:solidFill>
                <a:srgbClr val="002060"/>
              </a:solidFill>
            </a:endParaRPr>
          </a:p>
          <a:p>
            <a:endParaRPr lang="fr-FR" sz="1800" dirty="0" smtClean="0">
              <a:solidFill>
                <a:srgbClr val="002060"/>
              </a:solidFill>
            </a:endParaRPr>
          </a:p>
          <a:p>
            <a:r>
              <a:rPr lang="fr-FR" sz="1800" dirty="0" smtClean="0">
                <a:solidFill>
                  <a:srgbClr val="002060"/>
                </a:solidFill>
              </a:rPr>
              <a:t> 2</a:t>
            </a:r>
            <a:r>
              <a:rPr lang="fr-FR" sz="1800" baseline="30000" dirty="0" smtClean="0">
                <a:solidFill>
                  <a:srgbClr val="002060"/>
                </a:solidFill>
              </a:rPr>
              <a:t>ème</a:t>
            </a:r>
            <a:r>
              <a:rPr lang="fr-FR" sz="1800" dirty="0" smtClean="0">
                <a:solidFill>
                  <a:srgbClr val="002060"/>
                </a:solidFill>
              </a:rPr>
              <a:t>  Maria Leconte      8/9</a:t>
            </a:r>
          </a:p>
          <a:p>
            <a:endParaRPr lang="fr-FR" sz="1800" dirty="0" smtClean="0">
              <a:solidFill>
                <a:srgbClr val="002060"/>
              </a:solidFill>
            </a:endParaRPr>
          </a:p>
          <a:p>
            <a:endParaRPr lang="fr-FR" sz="1800" dirty="0" smtClean="0">
              <a:solidFill>
                <a:srgbClr val="002060"/>
              </a:solidFill>
            </a:endParaRPr>
          </a:p>
          <a:p>
            <a:r>
              <a:rPr lang="fr-FR" sz="1800" dirty="0" smtClean="0">
                <a:solidFill>
                  <a:srgbClr val="002060"/>
                </a:solidFill>
              </a:rPr>
              <a:t> 3</a:t>
            </a:r>
            <a:r>
              <a:rPr lang="fr-FR" sz="1800" baseline="30000" dirty="0" smtClean="0">
                <a:solidFill>
                  <a:srgbClr val="002060"/>
                </a:solidFill>
              </a:rPr>
              <a:t>ème</a:t>
            </a:r>
            <a:r>
              <a:rPr lang="fr-FR" sz="1800" dirty="0" smtClean="0">
                <a:solidFill>
                  <a:srgbClr val="002060"/>
                </a:solidFill>
              </a:rPr>
              <a:t>  Cyrielle Monpeurt 7/9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6" name="Espace réservé du contenu 5" descr="podium2013TRlallemandvillandr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45" y="1628800"/>
            <a:ext cx="4505826" cy="3384376"/>
          </a:xfrm>
          <a:ln w="28575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530352"/>
            <a:ext cx="8219256" cy="5418928"/>
          </a:xfrm>
        </p:spPr>
        <p:txBody>
          <a:bodyPr/>
          <a:lstStyle/>
          <a:p>
            <a:pPr>
              <a:buNone/>
            </a:pP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		   </a:t>
            </a:r>
            <a:r>
              <a:rPr lang="fr-F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Année     2014</a:t>
            </a:r>
            <a:br>
              <a:rPr lang="fr-F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fr-FR" sz="24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fr-FR" sz="2400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Image 3" descr="Affiche Trophée Roza Lallemand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412776"/>
            <a:ext cx="3056020" cy="43204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04048" y="1628800"/>
            <a:ext cx="338437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</a:p>
          <a:p>
            <a:endParaRPr lang="fr-FR" b="1" dirty="0" smtClean="0">
              <a:solidFill>
                <a:srgbClr val="002060"/>
              </a:solidFill>
            </a:endParaRPr>
          </a:p>
          <a:p>
            <a:endParaRPr lang="fr-FR" b="1" dirty="0" smtClean="0">
              <a:solidFill>
                <a:srgbClr val="002060"/>
              </a:solidFill>
            </a:endParaRPr>
          </a:p>
          <a:p>
            <a:endParaRPr lang="fr-FR" b="1" dirty="0" smtClean="0">
              <a:solidFill>
                <a:srgbClr val="002060"/>
              </a:solidFill>
            </a:endParaRPr>
          </a:p>
          <a:p>
            <a: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Troyes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Centre sportif de l’Aube</a:t>
            </a:r>
            <a:endParaRPr lang="fr-F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540CF-CFB3-4A05-8C97-B103AE73BEA4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755576" y="1124744"/>
          <a:ext cx="7272808" cy="4390589"/>
        </p:xfrm>
        <a:graphic>
          <a:graphicData uri="http://schemas.openxmlformats.org/drawingml/2006/table">
            <a:tbl>
              <a:tblPr/>
              <a:tblGrid>
                <a:gridCol w="1395221"/>
                <a:gridCol w="1494116"/>
                <a:gridCol w="1351295"/>
                <a:gridCol w="1664024"/>
                <a:gridCol w="1368152"/>
              </a:tblGrid>
              <a:tr h="37061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Trophée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Roza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Lallemand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  <a:r>
                        <a:rPr lang="fr-FR" sz="12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Finale</a:t>
                      </a:r>
                      <a:endParaRPr lang="fr-FR" sz="12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latin typeface="Arial"/>
                        </a:rPr>
                        <a:t>A</a:t>
                      </a:r>
                      <a:r>
                        <a:rPr lang="fr-FR" sz="1200" b="0" i="0" u="none" strike="noStrike" dirty="0" smtClean="0">
                          <a:latin typeface="Arial"/>
                        </a:rPr>
                        <a:t>nnée</a:t>
                      </a:r>
                      <a:endParaRPr lang="fr-FR" sz="12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latin typeface="Arial"/>
                        </a:rPr>
                        <a:t>C</a:t>
                      </a:r>
                      <a:r>
                        <a:rPr lang="fr-FR" sz="1200" b="0" i="0" u="none" strike="noStrike" dirty="0" smtClean="0">
                          <a:latin typeface="Arial"/>
                        </a:rPr>
                        <a:t>hampionne</a:t>
                      </a:r>
                      <a:endParaRPr lang="fr-FR" sz="12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latin typeface="Arial"/>
                        </a:rPr>
                        <a:t>Ville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latin typeface="Arial"/>
                        </a:rPr>
                        <a:t>Lieu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latin typeface="Arial"/>
                        </a:rPr>
                        <a:t> Total participantes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Roza Lallemand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Paris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Hôtel Le Parnasse***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2003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Maria Leconte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Ivry sur Seine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Hôtel </a:t>
                      </a:r>
                      <a:r>
                        <a:rPr lang="fr-FR" sz="1200" b="0" i="0" u="none" strike="noStrike" dirty="0" err="1" smtClean="0">
                          <a:solidFill>
                            <a:srgbClr val="002060"/>
                          </a:solidFill>
                          <a:latin typeface="Arial"/>
                        </a:rPr>
                        <a:t>Tulip</a:t>
                      </a:r>
                      <a:r>
                        <a:rPr lang="fr-FR" sz="1200" b="0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INN ***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2004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Sandrine Brunstein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Chaumont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Ancienne bibliothèque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2005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Viktoriya Schweitzer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Annemasse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Maison de la Culture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2006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Roza Lallemand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Saint Quentin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Palais de Fervaques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2007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Maria Leconte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Metz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Cloître des Récollets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2008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Pauline Guichard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Avignon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Musée Petit Louvre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2009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Mathilde Congiu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Rennes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Opéra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2010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Anda Safranska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Villandry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Château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Silvia Collas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Chalons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Conseil général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Natacha Benmesbah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Montpellier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Stade Yves  Dumanoir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2013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Sophie </a:t>
                      </a:r>
                      <a:r>
                        <a:rPr lang="fr-FR" sz="1200" b="0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 Milliet</a:t>
                      </a:r>
                      <a:endParaRPr lang="fr-FR" sz="1200" b="0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Villandry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Château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</a:t>
                      </a:r>
                      <a:r>
                        <a:rPr lang="fr-FR" sz="1200" b="0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014</a:t>
                      </a:r>
                      <a:endParaRPr lang="fr-FR" sz="1200" b="0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Sophie Milliet</a:t>
                      </a:r>
                      <a:endParaRPr lang="fr-FR" sz="1200" b="0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Troyes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Centre sportif de </a:t>
                      </a:r>
                      <a:r>
                        <a:rPr lang="fr-FR" sz="12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l'Aube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40</a:t>
                      </a:r>
                      <a:endParaRPr lang="fr-FR" sz="1200" b="0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48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63" marR="8063" marT="80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Sophie Milliet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St  </a:t>
                      </a:r>
                      <a:r>
                        <a:rPr lang="fr-FR" sz="1400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Jacut</a:t>
                      </a:r>
                      <a:r>
                        <a:rPr lang="fr-FR" sz="14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de la Mer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Abbaye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63" marR="8063" marT="80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  <a:tr h="284315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fr-FR" sz="1200" b="0" i="0" u="none" strike="noStrike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2016</a:t>
                      </a:r>
                      <a:endParaRPr kumimoji="0" lang="fr-FR" sz="1200" b="0" i="0" u="none" strike="noStrike" kern="1200" dirty="0">
                        <a:solidFill>
                          <a:srgbClr val="00206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063" marR="8063" marT="80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Nino  Maisuradze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Monteux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Salle du château d’eau</a:t>
                      </a:r>
                      <a:endParaRPr lang="fr-FR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  <a:endParaRPr lang="fr-FR" sz="14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63" marR="8063" marT="8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530352"/>
            <a:ext cx="8712968" cy="5130896"/>
          </a:xfrm>
        </p:spPr>
        <p:txBody>
          <a:bodyPr>
            <a:normAutofit/>
          </a:bodyPr>
          <a:lstStyle/>
          <a:p>
            <a:pPr lvl="2" algn="just">
              <a:buNone/>
            </a:pPr>
            <a:r>
              <a:rPr lang="fr-FR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PALMARES     2014    des   LIGUES</a:t>
            </a:r>
            <a:endParaRPr lang="fr-FR" sz="24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dirty="0" smtClean="0"/>
          </a:p>
          <a:p>
            <a:pPr>
              <a:buNone/>
            </a:pPr>
            <a:r>
              <a:rPr lang="fr-FR" dirty="0" smtClean="0"/>
              <a:t> 		       1</a:t>
            </a:r>
            <a:r>
              <a:rPr lang="fr-FR" baseline="30000" dirty="0" smtClean="0"/>
              <a:t>ère</a:t>
            </a:r>
            <a:r>
              <a:rPr lang="fr-FR" sz="3600" dirty="0" smtClean="0"/>
              <a:t> 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MARTINIQUE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smtClean="0"/>
              <a:t>		</a:t>
            </a:r>
          </a:p>
          <a:p>
            <a:pPr lvl="1"/>
            <a:r>
              <a:rPr lang="fr-FR" sz="2000" dirty="0" smtClean="0"/>
              <a:t>                       </a:t>
            </a:r>
            <a:r>
              <a:rPr lang="fr-FR" sz="2800" dirty="0" smtClean="0"/>
              <a:t>72 participantes</a:t>
            </a:r>
            <a:endParaRPr lang="fr-FR" sz="2000" dirty="0" smtClean="0"/>
          </a:p>
          <a:p>
            <a:pPr lvl="1"/>
            <a:endParaRPr lang="fr-FR" sz="1600" dirty="0" smtClean="0"/>
          </a:p>
          <a:p>
            <a:pPr lvl="1"/>
            <a:endParaRPr lang="fr-FR" sz="1600" dirty="0" smtClean="0"/>
          </a:p>
          <a:p>
            <a:pPr lvl="1"/>
            <a:endParaRPr lang="fr-FR" sz="1600" dirty="0" smtClean="0"/>
          </a:p>
          <a:p>
            <a:pPr lvl="1"/>
            <a:endParaRPr lang="fr-FR" sz="1600" dirty="0" smtClean="0"/>
          </a:p>
          <a:p>
            <a:pPr>
              <a:buNone/>
            </a:pPr>
            <a:r>
              <a:rPr lang="fr-FR" sz="2400" dirty="0" smtClean="0"/>
              <a:t> 2</a:t>
            </a:r>
            <a:r>
              <a:rPr lang="fr-FR" sz="2400" baseline="30000" dirty="0" smtClean="0"/>
              <a:t>ème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0070C0"/>
                </a:solidFill>
              </a:rPr>
              <a:t>AQUITAINE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smtClean="0"/>
              <a:t>         </a:t>
            </a:r>
            <a:r>
              <a:rPr lang="fr-FR" sz="2400" dirty="0" smtClean="0"/>
              <a:t>3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</a:t>
            </a:r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LORRAINE</a:t>
            </a:r>
            <a:endParaRPr lang="fr-FR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fr-FR" sz="1600" dirty="0" smtClean="0"/>
              <a:t>      </a:t>
            </a:r>
            <a:r>
              <a:rPr lang="fr-FR" sz="2000" dirty="0" smtClean="0"/>
              <a:t>50 Participantes </a:t>
            </a:r>
            <a:r>
              <a:rPr lang="fr-FR" sz="1600" dirty="0" smtClean="0"/>
              <a:t>		         </a:t>
            </a:r>
            <a:r>
              <a:rPr lang="fr-FR" sz="2000" dirty="0" smtClean="0"/>
              <a:t>41 </a:t>
            </a:r>
            <a:r>
              <a:rPr lang="fr-FR" sz="2000" dirty="0" smtClean="0"/>
              <a:t>participantes</a:t>
            </a:r>
            <a:endParaRPr lang="fr-FR" sz="1600" dirty="0" smtClean="0"/>
          </a:p>
          <a:p>
            <a:endParaRPr lang="fr-FR" sz="2000" dirty="0" smtClean="0"/>
          </a:p>
          <a:p>
            <a:endParaRPr lang="fr-FR" sz="1600" dirty="0" smtClean="0"/>
          </a:p>
          <a:p>
            <a:endParaRPr lang="fr-FR" sz="1600" dirty="0" smtClean="0"/>
          </a:p>
          <a:p>
            <a:pPr lvl="2">
              <a:buNone/>
            </a:pPr>
            <a:endParaRPr lang="fr-FR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530352"/>
            <a:ext cx="8424936" cy="57789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b="1" dirty="0" smtClean="0">
                <a:solidFill>
                  <a:schemeClr val="bg1"/>
                </a:solidFill>
              </a:rPr>
              <a:t>Suite du palmarès  2014            des ligues </a:t>
            </a:r>
          </a:p>
          <a:p>
            <a:pPr>
              <a:buNone/>
            </a:pPr>
            <a:endParaRPr lang="fr-FR" sz="20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4</a:t>
            </a:r>
            <a:r>
              <a:rPr lang="fr-FR" sz="2000" baseline="30000" dirty="0" smtClean="0">
                <a:solidFill>
                  <a:srgbClr val="002060"/>
                </a:solidFill>
              </a:rPr>
              <a:t>ème</a:t>
            </a:r>
            <a:r>
              <a:rPr lang="fr-FR" sz="2000" dirty="0" smtClean="0">
                <a:solidFill>
                  <a:srgbClr val="002060"/>
                </a:solidFill>
              </a:rPr>
              <a:t> BRETAGNE 			36 participantes </a:t>
            </a:r>
          </a:p>
          <a:p>
            <a:pPr>
              <a:buNone/>
            </a:pPr>
            <a:endParaRPr lang="fr-FR" sz="20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5</a:t>
            </a:r>
            <a:r>
              <a:rPr lang="fr-FR" sz="2000" baseline="30000" dirty="0" smtClean="0">
                <a:solidFill>
                  <a:srgbClr val="002060"/>
                </a:solidFill>
              </a:rPr>
              <a:t>ème</a:t>
            </a:r>
            <a:r>
              <a:rPr lang="fr-FR" sz="2000" dirty="0" smtClean="0">
                <a:solidFill>
                  <a:srgbClr val="002060"/>
                </a:solidFill>
              </a:rPr>
              <a:t> PROVENCE			33 participantes</a:t>
            </a:r>
          </a:p>
          <a:p>
            <a:pPr>
              <a:buNone/>
            </a:pPr>
            <a:endParaRPr lang="fr-FR" sz="20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6</a:t>
            </a:r>
            <a:r>
              <a:rPr lang="fr-FR" sz="2000" baseline="30000" dirty="0" smtClean="0">
                <a:solidFill>
                  <a:srgbClr val="002060"/>
                </a:solidFill>
              </a:rPr>
              <a:t>ème</a:t>
            </a:r>
            <a:r>
              <a:rPr lang="fr-FR" sz="2000" dirty="0" smtClean="0">
                <a:solidFill>
                  <a:srgbClr val="002060"/>
                </a:solidFill>
              </a:rPr>
              <a:t> ALSACE				31 participantes</a:t>
            </a:r>
          </a:p>
          <a:p>
            <a:endParaRPr lang="fr-FR" sz="20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7</a:t>
            </a:r>
            <a:r>
              <a:rPr lang="fr-FR" sz="2000" baseline="30000" dirty="0" smtClean="0">
                <a:solidFill>
                  <a:srgbClr val="002060"/>
                </a:solidFill>
              </a:rPr>
              <a:t>ème</a:t>
            </a:r>
            <a:r>
              <a:rPr lang="fr-FR" sz="2000" dirty="0" smtClean="0">
                <a:solidFill>
                  <a:srgbClr val="002060"/>
                </a:solidFill>
              </a:rPr>
              <a:t> DAUPHINE-SAVOIE		28 participantes</a:t>
            </a:r>
          </a:p>
          <a:p>
            <a:pPr>
              <a:buNone/>
            </a:pPr>
            <a:endParaRPr lang="fr-FR" sz="20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7</a:t>
            </a:r>
            <a:r>
              <a:rPr lang="fr-FR" sz="2000" baseline="30000" dirty="0" smtClean="0">
                <a:solidFill>
                  <a:srgbClr val="002060"/>
                </a:solidFill>
              </a:rPr>
              <a:t>ème</a:t>
            </a:r>
            <a:r>
              <a:rPr lang="fr-FR" sz="2000" dirty="0" smtClean="0">
                <a:solidFill>
                  <a:srgbClr val="002060"/>
                </a:solidFill>
              </a:rPr>
              <a:t> ILE de France			28 participantes</a:t>
            </a:r>
          </a:p>
          <a:p>
            <a:endParaRPr lang="fr-FR" sz="2000" dirty="0" smtClean="0">
              <a:solidFill>
                <a:srgbClr val="002060"/>
              </a:solidFill>
            </a:endParaRPr>
          </a:p>
          <a:p>
            <a:pPr marL="265176" lvl="2" indent="-265176">
              <a:buClr>
                <a:schemeClr val="accent1"/>
              </a:buClr>
              <a:buSzPct val="80000"/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9</a:t>
            </a:r>
            <a:r>
              <a:rPr lang="fr-FR" sz="2000" baseline="30000" dirty="0" smtClean="0">
                <a:solidFill>
                  <a:srgbClr val="002060"/>
                </a:solidFill>
              </a:rPr>
              <a:t>ème</a:t>
            </a:r>
            <a:r>
              <a:rPr lang="fr-FR" sz="2000" dirty="0" smtClean="0">
                <a:solidFill>
                  <a:srgbClr val="002060"/>
                </a:solidFill>
              </a:rPr>
              <a:t> MIDI-PYRENEES	 		26 participantes</a:t>
            </a:r>
          </a:p>
          <a:p>
            <a:pPr marL="265176" lvl="2" indent="-265176">
              <a:buClr>
                <a:schemeClr val="accent1"/>
              </a:buClr>
              <a:buSzPct val="80000"/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 </a:t>
            </a:r>
          </a:p>
          <a:p>
            <a:pPr marL="265176" lvl="2" indent="-265176">
              <a:buClr>
                <a:schemeClr val="accent1"/>
              </a:buClr>
              <a:buSzPct val="80000"/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9</a:t>
            </a:r>
            <a:r>
              <a:rPr lang="fr-FR" sz="2000" baseline="30000" dirty="0" smtClean="0">
                <a:solidFill>
                  <a:srgbClr val="002060"/>
                </a:solidFill>
              </a:rPr>
              <a:t>ème</a:t>
            </a:r>
            <a:r>
              <a:rPr lang="fr-FR" sz="2000" dirty="0" smtClean="0">
                <a:solidFill>
                  <a:srgbClr val="002060"/>
                </a:solidFill>
              </a:rPr>
              <a:t> NORD PAS de CALAIS		26 participantes</a:t>
            </a:r>
          </a:p>
          <a:p>
            <a:endParaRPr lang="fr-FR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ois premie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944724"/>
            <a:ext cx="5832648" cy="450050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683568" y="580526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Oriane </a:t>
            </a:r>
            <a:r>
              <a:rPr lang="fr-FR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Soubirou</a:t>
            </a:r>
            <a:r>
              <a:rPr lang="fr-FR" b="1" dirty="0" smtClean="0"/>
              <a:t>	</a:t>
            </a:r>
            <a:r>
              <a:rPr lang="fr-FR" b="1" dirty="0" smtClean="0">
                <a:solidFill>
                  <a:srgbClr val="00B0F0"/>
                </a:solidFill>
              </a:rPr>
              <a:t>Sophie </a:t>
            </a:r>
            <a:r>
              <a:rPr lang="fr-FR" b="1" dirty="0" err="1" smtClean="0">
                <a:solidFill>
                  <a:srgbClr val="00B0F0"/>
                </a:solidFill>
              </a:rPr>
              <a:t>Milliet</a:t>
            </a:r>
            <a:r>
              <a:rPr lang="fr-FR" dirty="0" smtClean="0"/>
              <a:t>	         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Cyrielle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Monpeurt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202904"/>
          </a:xfrm>
        </p:spPr>
        <p:txBody>
          <a:bodyPr/>
          <a:lstStyle/>
          <a:p>
            <a:pPr marL="18288" marR="18288" indent="0">
              <a:spcBef>
                <a:spcPts val="0"/>
              </a:spcBef>
              <a:buNone/>
            </a:pPr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	TROPHEE ROZA LALLEMAND 2014</a:t>
            </a:r>
            <a:b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</a:br>
            <a:r>
              <a:rPr lang="fr-FR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/>
            </a:r>
            <a:br>
              <a:rPr lang="fr-FR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</a:br>
            <a:r>
              <a:rPr lang="fr-FR" b="1" dirty="0" smtClean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/>
            </a:r>
            <a:br>
              <a:rPr lang="fr-FR" b="1" dirty="0" smtClean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</a:br>
            <a:r>
              <a:rPr lang="fr-FR" b="1" dirty="0" smtClean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/>
            </a:r>
            <a:br>
              <a:rPr lang="fr-FR" b="1" dirty="0" smtClean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</a:br>
            <a:r>
              <a:rPr lang="fr-FR" b="1" dirty="0" smtClean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 		  </a:t>
            </a:r>
            <a:r>
              <a:rPr lang="fr-FR" sz="1600" b="1" dirty="0" smtClean="0">
                <a:solidFill>
                  <a:srgbClr val="002060"/>
                </a:solidFill>
              </a:rPr>
              <a:t>1ère: Sophie Milliet</a:t>
            </a:r>
            <a:r>
              <a:rPr lang="fr-FR" sz="1600" dirty="0" smtClean="0">
                <a:solidFill>
                  <a:srgbClr val="002060"/>
                </a:solidFill>
              </a:rPr>
              <a:t>	       9/9</a:t>
            </a:r>
            <a:br>
              <a:rPr lang="fr-FR" sz="1600" dirty="0" smtClean="0">
                <a:solidFill>
                  <a:srgbClr val="002060"/>
                </a:solidFill>
              </a:rPr>
            </a:br>
            <a:endParaRPr lang="fr-FR" sz="1600" dirty="0" smtClean="0">
              <a:solidFill>
                <a:srgbClr val="002060"/>
              </a:solidFill>
            </a:endParaRPr>
          </a:p>
          <a:p>
            <a:pPr marL="18288" marR="18288" indent="0">
              <a:spcBef>
                <a:spcPts val="0"/>
              </a:spcBef>
              <a:buNone/>
            </a:pPr>
            <a:r>
              <a:rPr lang="fr-FR" sz="1600" dirty="0" smtClean="0">
                <a:solidFill>
                  <a:srgbClr val="002060"/>
                </a:solidFill>
              </a:rPr>
              <a:t>		   </a:t>
            </a:r>
            <a:r>
              <a:rPr lang="fr-FR" sz="1600" dirty="0" smtClean="0">
                <a:solidFill>
                  <a:srgbClr val="002060"/>
                </a:solidFill>
              </a:rPr>
              <a:t>2</a:t>
            </a:r>
            <a:r>
              <a:rPr lang="fr-FR" sz="1600" baseline="30000" dirty="0" smtClean="0">
                <a:solidFill>
                  <a:srgbClr val="002060"/>
                </a:solidFill>
              </a:rPr>
              <a:t>ème  </a:t>
            </a:r>
            <a:r>
              <a:rPr lang="fr-FR" sz="1600" dirty="0" smtClean="0">
                <a:solidFill>
                  <a:srgbClr val="002060"/>
                </a:solidFill>
              </a:rPr>
              <a:t>:  </a:t>
            </a:r>
            <a:r>
              <a:rPr lang="fr-FR" sz="1600" dirty="0" smtClean="0">
                <a:solidFill>
                  <a:srgbClr val="002060"/>
                </a:solidFill>
              </a:rPr>
              <a:t>Cyrielle </a:t>
            </a:r>
            <a:r>
              <a:rPr lang="fr-FR" sz="1600" dirty="0" smtClean="0">
                <a:solidFill>
                  <a:srgbClr val="002060"/>
                </a:solidFill>
              </a:rPr>
              <a:t>Monpeurt      7/9</a:t>
            </a:r>
            <a:endParaRPr lang="fr-FR" sz="1600" dirty="0" smtClean="0">
              <a:solidFill>
                <a:srgbClr val="002060"/>
              </a:solidFill>
            </a:endParaRPr>
          </a:p>
          <a:p>
            <a:pPr marL="18288" marR="18288" indent="0">
              <a:spcBef>
                <a:spcPts val="0"/>
              </a:spcBef>
              <a:buNone/>
            </a:pPr>
            <a:endParaRPr lang="fr-FR" sz="1600" dirty="0" smtClean="0">
              <a:solidFill>
                <a:srgbClr val="002060"/>
              </a:solidFill>
            </a:endParaRPr>
          </a:p>
          <a:p>
            <a:pPr marL="18288" marR="18288" indent="0">
              <a:spcBef>
                <a:spcPts val="0"/>
              </a:spcBef>
              <a:buNone/>
            </a:pPr>
            <a:r>
              <a:rPr lang="fr-FR" sz="1600" dirty="0" smtClean="0">
                <a:solidFill>
                  <a:srgbClr val="002060"/>
                </a:solidFill>
              </a:rPr>
              <a:t>                            </a:t>
            </a:r>
            <a:r>
              <a:rPr lang="fr-FR" sz="1600" dirty="0" smtClean="0">
                <a:solidFill>
                  <a:srgbClr val="002060"/>
                </a:solidFill>
              </a:rPr>
              <a:t>3</a:t>
            </a:r>
            <a:r>
              <a:rPr lang="fr-FR" sz="1600" baseline="30000" dirty="0" smtClean="0">
                <a:solidFill>
                  <a:srgbClr val="002060"/>
                </a:solidFill>
              </a:rPr>
              <a:t>ème  </a:t>
            </a:r>
            <a:r>
              <a:rPr lang="fr-FR" sz="1600" dirty="0" smtClean="0">
                <a:solidFill>
                  <a:srgbClr val="002060"/>
                </a:solidFill>
              </a:rPr>
              <a:t>:  </a:t>
            </a:r>
            <a:r>
              <a:rPr lang="fr-FR" sz="1600" dirty="0" smtClean="0">
                <a:solidFill>
                  <a:srgbClr val="002060"/>
                </a:solidFill>
              </a:rPr>
              <a:t>Oriane Soubirou	    </a:t>
            </a:r>
            <a:r>
              <a:rPr lang="fr-FR" sz="1600" dirty="0" smtClean="0">
                <a:solidFill>
                  <a:srgbClr val="002060"/>
                </a:solidFill>
              </a:rPr>
              <a:t>  6,5/9  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          </a:t>
            </a:r>
            <a:endParaRPr lang="fr-FR" b="1" dirty="0" smtClean="0">
              <a:solidFill>
                <a:srgbClr val="0070C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endParaRPr lang="fr-F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oup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53319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609329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Les participantes du 13</a:t>
            </a:r>
            <a:r>
              <a:rPr lang="fr-FR" b="1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ème</a:t>
            </a:r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Trophée </a:t>
            </a:r>
            <a:r>
              <a:rPr lang="fr-FR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Roza</a:t>
            </a:r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Lallemand 2014</a:t>
            </a:r>
            <a:endParaRPr lang="fr-F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bbaye St Jac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276872"/>
            <a:ext cx="6161074" cy="336805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63688" y="548680"/>
            <a:ext cx="56886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Année  2015</a:t>
            </a:r>
          </a:p>
          <a:p>
            <a:pPr algn="ctr"/>
            <a:endParaRPr lang="fr-FR" sz="22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Abbaye de St </a:t>
            </a:r>
            <a:r>
              <a:rPr lang="fr-F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Jacut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de la Mer</a:t>
            </a:r>
          </a:p>
          <a:p>
            <a:pPr algn="ctr"/>
            <a:endParaRPr lang="fr-FR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fr-FR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Côtes </a:t>
            </a:r>
            <a:r>
              <a:rPr lang="fr-FR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d’Armor</a:t>
            </a:r>
          </a:p>
          <a:p>
            <a:pPr algn="ctr"/>
            <a:endParaRPr lang="fr-FR" sz="11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pPr algn="ctr"/>
            <a:endParaRPr lang="fr-FR" sz="11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pPr algn="ctr"/>
            <a:endParaRPr lang="fr-FR" sz="11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pPr algn="ctr"/>
            <a:endParaRPr lang="fr-FR" sz="11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64088" y="620688"/>
            <a:ext cx="2971800" cy="914400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Trophée Roza Lallemand 2015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32040" y="1844824"/>
            <a:ext cx="3528392" cy="3702056"/>
          </a:xfrm>
        </p:spPr>
        <p:txBody>
          <a:bodyPr>
            <a:normAutofit fontScale="85000" lnSpcReduction="10000"/>
          </a:bodyPr>
          <a:lstStyle/>
          <a:p>
            <a:pPr algn="ctr"/>
            <a:endParaRPr lang="fr-FR" dirty="0" smtClean="0"/>
          </a:p>
          <a:p>
            <a:pPr algn="ctr"/>
            <a:endParaRPr lang="fr-FR" sz="2800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pPr algn="ctr"/>
            <a: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Abbaye de St </a:t>
            </a:r>
            <a:r>
              <a:rPr lang="fr-FR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Jacut</a:t>
            </a:r>
            <a:endParaRPr lang="fr-FR" sz="28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pPr algn="ctr"/>
            <a: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De la Mer</a:t>
            </a:r>
          </a:p>
          <a:p>
            <a:pPr algn="ctr"/>
            <a:endParaRPr lang="fr-FR" sz="28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endParaRPr lang="fr-FR" sz="2200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sz="2200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fr-FR" sz="2400" dirty="0" smtClean="0">
                <a:solidFill>
                  <a:srgbClr val="002060"/>
                </a:solidFill>
                <a:latin typeface="Bodoni MT" pitchFamily="18" charset="0"/>
              </a:rPr>
              <a:t>	Participantes: 542       	</a:t>
            </a:r>
            <a:br>
              <a:rPr lang="fr-FR" sz="2400" dirty="0" smtClean="0">
                <a:solidFill>
                  <a:srgbClr val="002060"/>
                </a:solidFill>
                <a:latin typeface="Bodoni MT" pitchFamily="18" charset="0"/>
              </a:rPr>
            </a:br>
            <a:endParaRPr lang="fr-FR" sz="2400" dirty="0" smtClean="0">
              <a:solidFill>
                <a:srgbClr val="002060"/>
              </a:solidFill>
              <a:latin typeface="Bodoni MT" pitchFamily="18" charset="0"/>
            </a:endParaRPr>
          </a:p>
          <a:p>
            <a:r>
              <a:rPr lang="fr-FR" sz="2400" dirty="0" smtClean="0">
                <a:solidFill>
                  <a:srgbClr val="002060"/>
                </a:solidFill>
                <a:latin typeface="Bodoni MT" pitchFamily="18" charset="0"/>
              </a:rPr>
              <a:t>	Finale:              50           </a:t>
            </a:r>
            <a:r>
              <a:rPr lang="fr-FR" sz="2400" dirty="0" smtClean="0">
                <a:latin typeface="Bodoni MT" pitchFamily="18" charset="0"/>
              </a:rPr>
              <a:t>       	</a:t>
            </a:r>
          </a:p>
        </p:txBody>
      </p:sp>
      <p:pic>
        <p:nvPicPr>
          <p:cNvPr id="7" name="Espace réservé du contenu 6" descr="AfficheRozaLallemand20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7" y="908720"/>
            <a:ext cx="3168352" cy="4724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PODIUM 2015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64088" y="1447802"/>
            <a:ext cx="3312368" cy="4206112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 1</a:t>
            </a:r>
            <a:r>
              <a:rPr lang="fr-FR" baseline="30000" dirty="0" smtClean="0">
                <a:solidFill>
                  <a:srgbClr val="002060"/>
                </a:solidFill>
              </a:rPr>
              <a:t>ère</a:t>
            </a:r>
            <a:r>
              <a:rPr lang="fr-FR" dirty="0" smtClean="0">
                <a:solidFill>
                  <a:srgbClr val="002060"/>
                </a:solidFill>
              </a:rPr>
              <a:t>  </a:t>
            </a:r>
            <a:r>
              <a:rPr lang="fr-FR" b="1" dirty="0" smtClean="0">
                <a:solidFill>
                  <a:srgbClr val="002060"/>
                </a:solidFill>
              </a:rPr>
              <a:t>Sophie Milliet 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b="1" dirty="0" smtClean="0">
                <a:solidFill>
                  <a:srgbClr val="002060"/>
                </a:solidFill>
              </a:rPr>
              <a:t>           </a:t>
            </a:r>
            <a:r>
              <a:rPr lang="pt-BR" dirty="0" smtClean="0">
                <a:solidFill>
                  <a:srgbClr val="002060"/>
                </a:solidFill>
              </a:rPr>
              <a:t>8/9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 2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pt-BR" b="1" dirty="0" smtClean="0">
                <a:solidFill>
                  <a:srgbClr val="002060"/>
                </a:solidFill>
              </a:rPr>
              <a:t> </a:t>
            </a:r>
            <a:r>
              <a:rPr lang="pt-BR" dirty="0" smtClean="0">
                <a:solidFill>
                  <a:srgbClr val="002060"/>
                </a:solidFill>
              </a:rPr>
              <a:t>Andreea </a:t>
            </a:r>
            <a:r>
              <a:rPr lang="pt-BR" dirty="0" smtClean="0">
                <a:solidFill>
                  <a:srgbClr val="002060"/>
                </a:solidFill>
              </a:rPr>
              <a:t>Navrotescu     7,5/9 </a:t>
            </a:r>
            <a:r>
              <a:rPr lang="pt-BR" dirty="0" smtClean="0">
                <a:solidFill>
                  <a:srgbClr val="002060"/>
                </a:solidFill>
              </a:rPr>
              <a:t>		</a:t>
            </a:r>
          </a:p>
          <a:p>
            <a:r>
              <a:rPr lang="pt-BR" dirty="0" smtClean="0">
                <a:solidFill>
                  <a:srgbClr val="002060"/>
                </a:solidFill>
              </a:rPr>
              <a:t> 3</a:t>
            </a:r>
            <a:r>
              <a:rPr lang="pt-BR" baseline="30000" dirty="0" smtClean="0">
                <a:solidFill>
                  <a:srgbClr val="002060"/>
                </a:solidFill>
              </a:rPr>
              <a:t>ème </a:t>
            </a:r>
            <a:r>
              <a:rPr lang="pt-BR" b="1" dirty="0" smtClean="0">
                <a:solidFill>
                  <a:srgbClr val="002060"/>
                </a:solidFill>
              </a:rPr>
              <a:t> </a:t>
            </a:r>
            <a:r>
              <a:rPr lang="pt-BR" dirty="0" smtClean="0">
                <a:solidFill>
                  <a:srgbClr val="002060"/>
                </a:solidFill>
              </a:rPr>
              <a:t>Frederike Armas </a:t>
            </a:r>
            <a:r>
              <a:rPr lang="pt-BR" dirty="0" smtClean="0">
                <a:solidFill>
                  <a:srgbClr val="002060"/>
                </a:solidFill>
              </a:rPr>
              <a:t>        7/9</a:t>
            </a:r>
            <a:endParaRPr lang="pt-BR" dirty="0" smtClean="0">
              <a:solidFill>
                <a:srgbClr val="002060"/>
              </a:solidFill>
            </a:endParaRPr>
          </a:p>
          <a:p>
            <a:endParaRPr lang="fr-FR" dirty="0"/>
          </a:p>
        </p:txBody>
      </p:sp>
      <p:pic>
        <p:nvPicPr>
          <p:cNvPr id="6" name="Espace réservé du contenu 5" descr="P11809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  <a:ln w="38100">
            <a:solidFill>
              <a:schemeClr val="bg1"/>
            </a:solidFill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5616624" cy="914400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Les joueuses primées -2015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6" y="1700808"/>
            <a:ext cx="3065601" cy="3744416"/>
          </a:xfrm>
        </p:spPr>
        <p:txBody>
          <a:bodyPr/>
          <a:lstStyle/>
          <a:p>
            <a:endParaRPr lang="fr-FR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smtClean="0">
                <a:solidFill>
                  <a:srgbClr val="002060"/>
                </a:solidFill>
              </a:rPr>
              <a:t>1</a:t>
            </a:r>
            <a:r>
              <a:rPr lang="fr-FR" sz="1800" baseline="30000" dirty="0" smtClean="0">
                <a:solidFill>
                  <a:srgbClr val="002060"/>
                </a:solidFill>
              </a:rPr>
              <a:t>ère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Jun   </a:t>
            </a:r>
            <a:r>
              <a:rPr lang="fr-FR" sz="1800" dirty="0" smtClean="0">
                <a:solidFill>
                  <a:srgbClr val="002060"/>
                </a:solidFill>
              </a:rPr>
              <a:t>Julie Fischer</a:t>
            </a:r>
          </a:p>
          <a:p>
            <a:r>
              <a:rPr lang="fr-FR" sz="1800" dirty="0" smtClean="0">
                <a:solidFill>
                  <a:srgbClr val="002060"/>
                </a:solidFill>
              </a:rPr>
              <a:t>1</a:t>
            </a:r>
            <a:r>
              <a:rPr lang="fr-FR" sz="1800" baseline="30000" dirty="0" smtClean="0">
                <a:solidFill>
                  <a:srgbClr val="002060"/>
                </a:solidFill>
              </a:rPr>
              <a:t>ère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Cad</a:t>
            </a:r>
            <a:r>
              <a:rPr lang="fr-FR" dirty="0" smtClean="0">
                <a:solidFill>
                  <a:srgbClr val="002060"/>
                </a:solidFill>
              </a:rPr>
              <a:t>  </a:t>
            </a:r>
            <a:r>
              <a:rPr lang="fr-FR" sz="1800" dirty="0" smtClean="0">
                <a:solidFill>
                  <a:srgbClr val="002060"/>
                </a:solidFill>
              </a:rPr>
              <a:t>Sarah </a:t>
            </a:r>
            <a:r>
              <a:rPr lang="fr-FR" sz="1800" dirty="0" err="1" smtClean="0">
                <a:solidFill>
                  <a:srgbClr val="002060"/>
                </a:solidFill>
              </a:rPr>
              <a:t>Saliou</a:t>
            </a:r>
            <a:endParaRPr lang="fr-FR" sz="1800" dirty="0" smtClean="0">
              <a:solidFill>
                <a:srgbClr val="002060"/>
              </a:solidFill>
            </a:endParaRPr>
          </a:p>
          <a:p>
            <a:r>
              <a:rPr lang="fr-FR" sz="1800" dirty="0" smtClean="0">
                <a:solidFill>
                  <a:srgbClr val="002060"/>
                </a:solidFill>
              </a:rPr>
              <a:t>1</a:t>
            </a:r>
            <a:r>
              <a:rPr lang="fr-FR" sz="1800" baseline="30000" dirty="0" smtClean="0">
                <a:solidFill>
                  <a:srgbClr val="002060"/>
                </a:solidFill>
              </a:rPr>
              <a:t>ère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Min</a:t>
            </a:r>
            <a:r>
              <a:rPr lang="fr-FR" sz="1800" dirty="0" smtClean="0">
                <a:solidFill>
                  <a:srgbClr val="002060"/>
                </a:solidFill>
              </a:rPr>
              <a:t>  Mathilde Chung</a:t>
            </a:r>
          </a:p>
          <a:p>
            <a:r>
              <a:rPr lang="fr-FR" sz="1800" dirty="0" smtClean="0">
                <a:solidFill>
                  <a:srgbClr val="002060"/>
                </a:solidFill>
              </a:rPr>
              <a:t>1</a:t>
            </a:r>
            <a:r>
              <a:rPr lang="fr-FR" sz="1800" baseline="30000" dirty="0" smtClean="0">
                <a:solidFill>
                  <a:srgbClr val="002060"/>
                </a:solidFill>
              </a:rPr>
              <a:t>ère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Ben  </a:t>
            </a:r>
            <a:r>
              <a:rPr lang="fr-FR" sz="1800" dirty="0" err="1" smtClean="0">
                <a:solidFill>
                  <a:srgbClr val="002060"/>
                </a:solidFill>
              </a:rPr>
              <a:t>Shanti</a:t>
            </a:r>
            <a:r>
              <a:rPr lang="fr-FR" sz="1800" dirty="0" smtClean="0">
                <a:solidFill>
                  <a:srgbClr val="002060"/>
                </a:solidFill>
              </a:rPr>
              <a:t> Toure</a:t>
            </a:r>
          </a:p>
          <a:p>
            <a:r>
              <a:rPr lang="fr-FR" sz="1800" dirty="0" smtClean="0">
                <a:solidFill>
                  <a:srgbClr val="002060"/>
                </a:solidFill>
              </a:rPr>
              <a:t>1</a:t>
            </a:r>
            <a:r>
              <a:rPr lang="fr-FR" sz="1800" baseline="30000" dirty="0" smtClean="0">
                <a:solidFill>
                  <a:srgbClr val="002060"/>
                </a:solidFill>
              </a:rPr>
              <a:t>ère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Pup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sz="1800" dirty="0" smtClean="0">
                <a:solidFill>
                  <a:srgbClr val="002060"/>
                </a:solidFill>
              </a:rPr>
              <a:t> Estée Aubert</a:t>
            </a:r>
          </a:p>
          <a:p>
            <a:r>
              <a:rPr lang="fr-FR" sz="1800" dirty="0" smtClean="0">
                <a:solidFill>
                  <a:srgbClr val="002060"/>
                </a:solidFill>
              </a:rPr>
              <a:t>1</a:t>
            </a:r>
            <a:r>
              <a:rPr lang="fr-FR" sz="1800" baseline="30000" dirty="0" smtClean="0">
                <a:solidFill>
                  <a:srgbClr val="002060"/>
                </a:solidFill>
              </a:rPr>
              <a:t>ère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V</a:t>
            </a:r>
            <a:r>
              <a:rPr lang="fr-FR" dirty="0" err="1" smtClean="0">
                <a:solidFill>
                  <a:srgbClr val="002060"/>
                </a:solidFill>
              </a:rPr>
              <a:t>et</a:t>
            </a:r>
            <a:r>
              <a:rPr lang="fr-FR" sz="1800" dirty="0" smtClean="0">
                <a:solidFill>
                  <a:srgbClr val="002060"/>
                </a:solidFill>
              </a:rPr>
              <a:t>  Liliane Assouvie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 descr="TRLallemand 1eres catégorie2015JP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700808"/>
            <a:ext cx="4625975" cy="3743474"/>
          </a:xfr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ésultat de recherche d'images pour &quot;hotel novotel avignon nord&quot;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Porte Neu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3" y="0"/>
            <a:ext cx="91404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eu Monteux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16589">
            <a:off x="774668" y="2706578"/>
            <a:ext cx="1849404" cy="164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Rond Point artifici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3604" y="3378396"/>
            <a:ext cx="1641746" cy="329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airie Monteu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17811">
            <a:off x="789753" y="4626088"/>
            <a:ext cx="202279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orte d'Avign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70320">
            <a:off x="798152" y="782768"/>
            <a:ext cx="1635919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365126"/>
            <a:ext cx="8407847" cy="831626"/>
          </a:xfrm>
        </p:spPr>
        <p:txBody>
          <a:bodyPr>
            <a:noAutofit/>
          </a:bodyPr>
          <a:lstStyle/>
          <a:p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/>
              <a:t/>
            </a:r>
            <a:br>
              <a:rPr lang="fr-FR" sz="4800" dirty="0"/>
            </a:br>
            <a:r>
              <a:rPr lang="fr-FR" sz="4800" dirty="0" smtClean="0"/>
              <a:t> </a:t>
            </a:r>
            <a:br>
              <a:rPr lang="fr-FR" sz="4800" dirty="0" smtClean="0"/>
            </a:br>
            <a:r>
              <a:rPr lang="fr-FR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TROPHEE ROZA LALLEMAND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43808" y="5589240"/>
            <a:ext cx="28049523" cy="5664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MONTEUX-2016</a:t>
            </a:r>
            <a:endParaRPr lang="fr-FR" sz="3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45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8064" y="908720"/>
            <a:ext cx="3362520" cy="539080"/>
          </a:xfrm>
          <a:noFill/>
        </p:spPr>
        <p:txBody>
          <a:bodyPr>
            <a:noAutofit/>
          </a:bodyPr>
          <a:lstStyle/>
          <a:p>
            <a:r>
              <a:rPr lang="fr-FR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Année 2002</a:t>
            </a:r>
            <a:endParaRPr lang="fr-FR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5076056" y="1447802"/>
            <a:ext cx="3434591" cy="4206112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</a:t>
            </a:r>
            <a:br>
              <a:rPr lang="fr-FR" dirty="0" smtClean="0"/>
            </a:br>
            <a:r>
              <a:rPr lang="fr-FR" sz="2200" dirty="0" smtClean="0">
                <a:solidFill>
                  <a:srgbClr val="002060"/>
                </a:solidFill>
              </a:rPr>
              <a:t>1ère   </a:t>
            </a:r>
            <a:r>
              <a:rPr lang="fr-FR" sz="2200" b="1" dirty="0" smtClean="0">
                <a:solidFill>
                  <a:srgbClr val="002060"/>
                </a:solidFill>
              </a:rPr>
              <a:t>R</a:t>
            </a:r>
            <a:r>
              <a:rPr lang="fr-FR" sz="2100" b="1" dirty="0" smtClean="0">
                <a:solidFill>
                  <a:srgbClr val="002060"/>
                </a:solidFill>
              </a:rPr>
              <a:t>oza Lallemand</a:t>
            </a:r>
            <a:r>
              <a:rPr lang="fr-FR" sz="2200" dirty="0" smtClean="0">
                <a:solidFill>
                  <a:srgbClr val="002060"/>
                </a:solidFill>
              </a:rPr>
              <a:t> 	</a:t>
            </a:r>
            <a:r>
              <a:rPr lang="fr-FR" sz="2200" dirty="0" smtClean="0">
                <a:solidFill>
                  <a:srgbClr val="002060"/>
                </a:solidFill>
              </a:rPr>
              <a:t> 7/9</a:t>
            </a:r>
            <a:endParaRPr lang="fr-FR" sz="2200" dirty="0" smtClean="0">
              <a:solidFill>
                <a:srgbClr val="002060"/>
              </a:solidFill>
            </a:endParaRPr>
          </a:p>
          <a:p>
            <a:endParaRPr lang="fr-FR" sz="1600" dirty="0" smtClean="0">
              <a:solidFill>
                <a:srgbClr val="002060"/>
              </a:solidFill>
            </a:endParaRPr>
          </a:p>
          <a:p>
            <a:r>
              <a:rPr lang="fr-FR" sz="2200" dirty="0" smtClean="0">
                <a:solidFill>
                  <a:srgbClr val="002060"/>
                </a:solidFill>
              </a:rPr>
              <a:t>2</a:t>
            </a:r>
            <a:r>
              <a:rPr lang="fr-FR" sz="2200" baseline="30000" dirty="0" smtClean="0">
                <a:solidFill>
                  <a:srgbClr val="002060"/>
                </a:solidFill>
              </a:rPr>
              <a:t>ème</a:t>
            </a:r>
            <a:r>
              <a:rPr lang="fr-FR" sz="2200" dirty="0" smtClean="0">
                <a:solidFill>
                  <a:srgbClr val="002060"/>
                </a:solidFill>
              </a:rPr>
              <a:t>  Sophie Milliet 		6,5/9</a:t>
            </a:r>
          </a:p>
          <a:p>
            <a:endParaRPr lang="fr-FR" sz="2200" dirty="0" smtClean="0">
              <a:solidFill>
                <a:srgbClr val="002060"/>
              </a:solidFill>
            </a:endParaRPr>
          </a:p>
          <a:p>
            <a:r>
              <a:rPr lang="fr-FR" sz="2200" dirty="0" smtClean="0">
                <a:solidFill>
                  <a:srgbClr val="002060"/>
                </a:solidFill>
              </a:rPr>
              <a:t>3</a:t>
            </a:r>
            <a:r>
              <a:rPr lang="fr-FR" sz="2200" baseline="30000" dirty="0" smtClean="0">
                <a:solidFill>
                  <a:srgbClr val="002060"/>
                </a:solidFill>
              </a:rPr>
              <a:t>ème</a:t>
            </a:r>
            <a:r>
              <a:rPr lang="fr-FR" sz="2200" dirty="0" smtClean="0">
                <a:solidFill>
                  <a:srgbClr val="002060"/>
                </a:solidFill>
              </a:rPr>
              <a:t>  Céline </a:t>
            </a:r>
            <a:r>
              <a:rPr lang="fr-FR" sz="2200" dirty="0" err="1" smtClean="0">
                <a:solidFill>
                  <a:srgbClr val="002060"/>
                </a:solidFill>
              </a:rPr>
              <a:t>Goletto</a:t>
            </a:r>
            <a:r>
              <a:rPr lang="fr-FR" sz="2200" dirty="0" smtClean="0">
                <a:solidFill>
                  <a:srgbClr val="002060"/>
                </a:solidFill>
              </a:rPr>
              <a:t>		6,5/9</a:t>
            </a:r>
          </a:p>
          <a:p>
            <a:endParaRPr lang="fr-FR" sz="2200" dirty="0" smtClean="0">
              <a:solidFill>
                <a:srgbClr val="002060"/>
              </a:solidFill>
            </a:endParaRPr>
          </a:p>
          <a:p>
            <a:r>
              <a:rPr lang="fr-FR" sz="2200" dirty="0" smtClean="0">
                <a:solidFill>
                  <a:srgbClr val="002060"/>
                </a:solidFill>
              </a:rPr>
              <a:t>3</a:t>
            </a:r>
            <a:r>
              <a:rPr lang="fr-FR" sz="2200" baseline="30000" dirty="0" smtClean="0">
                <a:solidFill>
                  <a:srgbClr val="002060"/>
                </a:solidFill>
              </a:rPr>
              <a:t>ème</a:t>
            </a:r>
            <a:r>
              <a:rPr lang="fr-FR" sz="2200" dirty="0" smtClean="0">
                <a:solidFill>
                  <a:srgbClr val="002060"/>
                </a:solidFill>
              </a:rPr>
              <a:t>  Florence Wolfangel  	6,5/9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sz="3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Hôtel Le Parnasse *** </a:t>
            </a:r>
          </a:p>
          <a:p>
            <a:endParaRPr lang="fr-FR" sz="38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fr-FR" sz="3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	PARIS</a:t>
            </a:r>
          </a:p>
          <a:p>
            <a:endParaRPr lang="fr-FR" dirty="0" smtClean="0"/>
          </a:p>
          <a:p>
            <a:r>
              <a:rPr lang="fr-FR" dirty="0"/>
              <a:t> </a:t>
            </a:r>
            <a:endParaRPr lang="fr-FR" dirty="0" smtClean="0"/>
          </a:p>
          <a:p>
            <a:endParaRPr lang="fr-FR" dirty="0" smtClean="0"/>
          </a:p>
          <a:p>
            <a:r>
              <a:rPr lang="fr-FR" sz="2000" dirty="0" smtClean="0">
                <a:solidFill>
                  <a:srgbClr val="002060"/>
                </a:solidFill>
              </a:rPr>
              <a:t>Total participantes: 	218</a:t>
            </a:r>
          </a:p>
          <a:p>
            <a:endParaRPr lang="fr-FR" sz="2000" dirty="0" smtClean="0">
              <a:solidFill>
                <a:srgbClr val="002060"/>
              </a:solidFill>
            </a:endParaRPr>
          </a:p>
          <a:p>
            <a:r>
              <a:rPr lang="fr-FR" sz="2000" dirty="0" smtClean="0">
                <a:solidFill>
                  <a:srgbClr val="002060"/>
                </a:solidFill>
              </a:rPr>
              <a:t>Ligues:                    	13</a:t>
            </a:r>
          </a:p>
          <a:p>
            <a:endParaRPr lang="fr-FR" sz="2000" dirty="0">
              <a:solidFill>
                <a:srgbClr val="002060"/>
              </a:solidFill>
            </a:endParaRPr>
          </a:p>
          <a:p>
            <a:r>
              <a:rPr lang="fr-FR" sz="2000" dirty="0" smtClean="0">
                <a:solidFill>
                  <a:srgbClr val="002060"/>
                </a:solidFill>
              </a:rPr>
              <a:t>Finale:	              	26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4" name="Espace réservé du contenu 3" descr="championnatfrancefémininrapides2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4570981" cy="262800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836712"/>
            <a:ext cx="2971800" cy="1152128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TROPHEE ROZA LALLEMAND 2016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algn="ctr"/>
            <a:r>
              <a:rPr lang="fr-FR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MONTEUX</a:t>
            </a:r>
            <a:r>
              <a:rPr lang="fr-FR" sz="3200" b="1" dirty="0" smtClean="0">
                <a:solidFill>
                  <a:schemeClr val="accent1"/>
                </a:solidFill>
              </a:rPr>
              <a:t> 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     </a:t>
            </a:r>
            <a:r>
              <a:rPr lang="fr-FR" dirty="0" smtClean="0">
                <a:solidFill>
                  <a:srgbClr val="002060"/>
                </a:solidFill>
              </a:rPr>
              <a:t>dans le Vaucluse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 descr="affiche Trophée roza Lallemand20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05737" y="930275"/>
            <a:ext cx="3338501" cy="4724400"/>
          </a:xfr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52120" y="548680"/>
            <a:ext cx="2971800" cy="914400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Trophée Roza Lallemand 2016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292080" y="1484784"/>
            <a:ext cx="3218567" cy="4169130"/>
          </a:xfrm>
        </p:spPr>
        <p:txBody>
          <a:bodyPr/>
          <a:lstStyle/>
          <a:p>
            <a:r>
              <a:rPr lang="fr-FR" dirty="0" smtClean="0"/>
              <a:t>	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  </a:t>
            </a:r>
            <a:r>
              <a:rPr lang="fr-FR" dirty="0" smtClean="0">
                <a:solidFill>
                  <a:srgbClr val="002060"/>
                </a:solidFill>
              </a:rPr>
              <a:t>1</a:t>
            </a:r>
            <a:r>
              <a:rPr lang="fr-FR" baseline="30000" dirty="0" smtClean="0">
                <a:solidFill>
                  <a:srgbClr val="002060"/>
                </a:solidFill>
              </a:rPr>
              <a:t>ère   </a:t>
            </a:r>
            <a:r>
              <a:rPr lang="fr-FR" dirty="0" smtClean="0">
                <a:solidFill>
                  <a:srgbClr val="002060"/>
                </a:solidFill>
              </a:rPr>
              <a:t>: </a:t>
            </a:r>
            <a:r>
              <a:rPr lang="fr-FR" b="1" dirty="0" smtClean="0">
                <a:solidFill>
                  <a:srgbClr val="002060"/>
                </a:solidFill>
              </a:rPr>
              <a:t>Nino </a:t>
            </a:r>
            <a:r>
              <a:rPr lang="fr-FR" b="1" dirty="0" smtClean="0">
                <a:solidFill>
                  <a:srgbClr val="002060"/>
                </a:solidFill>
              </a:rPr>
              <a:t>Maisuradze    8/9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  </a:t>
            </a:r>
            <a:r>
              <a:rPr lang="fr-FR" dirty="0" smtClean="0">
                <a:solidFill>
                  <a:srgbClr val="002060"/>
                </a:solidFill>
              </a:rPr>
              <a:t>2</a:t>
            </a:r>
            <a:r>
              <a:rPr lang="fr-FR" baseline="30000" dirty="0" smtClean="0">
                <a:solidFill>
                  <a:srgbClr val="002060"/>
                </a:solidFill>
              </a:rPr>
              <a:t>ème </a:t>
            </a:r>
            <a:r>
              <a:rPr lang="fr-FR" dirty="0" smtClean="0">
                <a:solidFill>
                  <a:srgbClr val="002060"/>
                </a:solidFill>
              </a:rPr>
              <a:t>: </a:t>
            </a:r>
            <a:r>
              <a:rPr lang="pt-BR" dirty="0" smtClean="0">
                <a:solidFill>
                  <a:srgbClr val="002060"/>
                </a:solidFill>
              </a:rPr>
              <a:t>Victoria </a:t>
            </a:r>
            <a:r>
              <a:rPr lang="pt-BR" dirty="0" smtClean="0">
                <a:solidFill>
                  <a:srgbClr val="002060"/>
                </a:solidFill>
              </a:rPr>
              <a:t>Schweizer   </a:t>
            </a:r>
            <a:r>
              <a:rPr lang="pt-BR" dirty="0" smtClean="0">
                <a:solidFill>
                  <a:srgbClr val="002060"/>
                </a:solidFill>
              </a:rPr>
              <a:t> 7/9 </a:t>
            </a:r>
            <a:r>
              <a:rPr lang="pt-BR" dirty="0" smtClean="0">
                <a:solidFill>
                  <a:srgbClr val="002060"/>
                </a:solidFill>
              </a:rPr>
              <a:t>		</a:t>
            </a:r>
          </a:p>
          <a:p>
            <a:r>
              <a:rPr lang="pt-BR" dirty="0" smtClean="0">
                <a:solidFill>
                  <a:srgbClr val="002060"/>
                </a:solidFill>
              </a:rPr>
              <a:t>  3</a:t>
            </a:r>
            <a:r>
              <a:rPr lang="pt-BR" baseline="30000" dirty="0" smtClean="0">
                <a:solidFill>
                  <a:srgbClr val="002060"/>
                </a:solidFill>
              </a:rPr>
              <a:t>ème </a:t>
            </a:r>
            <a:r>
              <a:rPr lang="pt-BR" dirty="0" smtClean="0">
                <a:solidFill>
                  <a:srgbClr val="002060"/>
                </a:solidFill>
              </a:rPr>
              <a:t>: Maria </a:t>
            </a:r>
            <a:r>
              <a:rPr lang="pt-BR" dirty="0" smtClean="0">
                <a:solidFill>
                  <a:srgbClr val="002060"/>
                </a:solidFill>
              </a:rPr>
              <a:t>Leconte         </a:t>
            </a:r>
            <a:r>
              <a:rPr lang="pt-BR" dirty="0" smtClean="0">
                <a:solidFill>
                  <a:srgbClr val="002060"/>
                </a:solidFill>
              </a:rPr>
              <a:t> 7/9</a:t>
            </a:r>
            <a:endParaRPr lang="pt-BR" dirty="0" smtClean="0">
              <a:solidFill>
                <a:srgbClr val="002060"/>
              </a:solidFill>
            </a:endParaRPr>
          </a:p>
          <a:p>
            <a:pPr algn="ctr"/>
            <a:endParaRPr lang="fr-FR" dirty="0" smtClean="0"/>
          </a:p>
          <a:p>
            <a:pPr algn="ctr"/>
            <a:endParaRPr lang="fr-FR" sz="2800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pPr algn="ctr"/>
            <a:endParaRPr lang="fr-FR" sz="2800" b="1" dirty="0" smtClean="0">
              <a:solidFill>
                <a:schemeClr val="accent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pPr algn="ctr"/>
            <a:r>
              <a:rPr lang="fr-FR" sz="28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 </a:t>
            </a:r>
            <a: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MONTEUX</a:t>
            </a:r>
            <a:endParaRPr lang="fr-FR" sz="20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endParaRPr lang="fr-FR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endParaRPr lang="fr-FR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     Salle du Château d’eau</a:t>
            </a:r>
          </a:p>
          <a:p>
            <a:endParaRPr lang="fr-FR" dirty="0"/>
          </a:p>
        </p:txBody>
      </p:sp>
      <p:pic>
        <p:nvPicPr>
          <p:cNvPr id="7" name="Espace réservé du contenu 6" descr="podium tRL2016celin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84307" y="1700808"/>
            <a:ext cx="4407772" cy="3202522"/>
          </a:xfrm>
          <a:ln w="38100">
            <a:solidFill>
              <a:schemeClr val="bg1"/>
            </a:solidFill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TROPHEE ROZA LALLEMAND 2016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700808"/>
            <a:ext cx="2971800" cy="3024336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1</a:t>
            </a:r>
            <a:r>
              <a:rPr lang="fr-FR" baseline="30000" dirty="0" smtClean="0">
                <a:solidFill>
                  <a:srgbClr val="002060"/>
                </a:solidFill>
              </a:rPr>
              <a:t>ère</a:t>
            </a:r>
            <a:r>
              <a:rPr lang="fr-FR" dirty="0" smtClean="0">
                <a:solidFill>
                  <a:srgbClr val="002060"/>
                </a:solidFill>
              </a:rPr>
              <a:t> Jun   </a:t>
            </a:r>
            <a:r>
              <a:rPr lang="fr-FR" sz="1200" dirty="0" smtClean="0">
                <a:solidFill>
                  <a:srgbClr val="002060"/>
                </a:solidFill>
              </a:rPr>
              <a:t>Andreea </a:t>
            </a:r>
            <a:r>
              <a:rPr lang="fr-FR" sz="1200" dirty="0" err="1" smtClean="0">
                <a:solidFill>
                  <a:srgbClr val="002060"/>
                </a:solidFill>
              </a:rPr>
              <a:t>Navrotescu</a:t>
            </a:r>
            <a:endParaRPr lang="fr-FR" sz="1200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1</a:t>
            </a:r>
            <a:r>
              <a:rPr lang="fr-FR" baseline="30000" dirty="0" smtClean="0">
                <a:solidFill>
                  <a:srgbClr val="002060"/>
                </a:solidFill>
              </a:rPr>
              <a:t>ère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Cad</a:t>
            </a:r>
            <a:r>
              <a:rPr lang="fr-FR" dirty="0" smtClean="0">
                <a:solidFill>
                  <a:srgbClr val="002060"/>
                </a:solidFill>
              </a:rPr>
              <a:t>  </a:t>
            </a:r>
            <a:r>
              <a:rPr lang="fr-FR" sz="1200" dirty="0" smtClean="0">
                <a:solidFill>
                  <a:srgbClr val="002060"/>
                </a:solidFill>
              </a:rPr>
              <a:t>Anne-Charlotte Sauve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1</a:t>
            </a:r>
            <a:r>
              <a:rPr lang="fr-FR" baseline="30000" dirty="0" smtClean="0">
                <a:solidFill>
                  <a:srgbClr val="002060"/>
                </a:solidFill>
              </a:rPr>
              <a:t>ère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Min</a:t>
            </a:r>
            <a:r>
              <a:rPr lang="fr-FR" dirty="0" smtClean="0">
                <a:solidFill>
                  <a:srgbClr val="002060"/>
                </a:solidFill>
              </a:rPr>
              <a:t>  </a:t>
            </a:r>
            <a:r>
              <a:rPr lang="fr-FR" sz="1200" dirty="0" smtClean="0">
                <a:solidFill>
                  <a:srgbClr val="002060"/>
                </a:solidFill>
              </a:rPr>
              <a:t>Florence Rollot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1</a:t>
            </a:r>
            <a:r>
              <a:rPr lang="fr-FR" baseline="30000" dirty="0" smtClean="0">
                <a:solidFill>
                  <a:srgbClr val="002060"/>
                </a:solidFill>
              </a:rPr>
              <a:t>ère</a:t>
            </a:r>
            <a:r>
              <a:rPr lang="fr-FR" dirty="0" smtClean="0">
                <a:solidFill>
                  <a:srgbClr val="002060"/>
                </a:solidFill>
              </a:rPr>
              <a:t> Ben  </a:t>
            </a:r>
            <a:r>
              <a:rPr lang="fr-FR" sz="1200" dirty="0" smtClean="0">
                <a:solidFill>
                  <a:srgbClr val="002060"/>
                </a:solidFill>
              </a:rPr>
              <a:t>Alba </a:t>
            </a:r>
            <a:r>
              <a:rPr lang="fr-FR" sz="1200" dirty="0" err="1" smtClean="0">
                <a:solidFill>
                  <a:srgbClr val="002060"/>
                </a:solidFill>
              </a:rPr>
              <a:t>Grall</a:t>
            </a:r>
            <a:endParaRPr lang="fr-FR" sz="1200" dirty="0" smtClean="0">
              <a:solidFill>
                <a:srgbClr val="002060"/>
              </a:solidFill>
            </a:endParaRPr>
          </a:p>
          <a:p>
            <a:endParaRPr lang="fr-FR" dirty="0"/>
          </a:p>
        </p:txBody>
      </p:sp>
      <p:pic>
        <p:nvPicPr>
          <p:cNvPr id="5" name="Espace réservé du contenu 4" descr="joueuses podium et jeunes2016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7555" y="1700808"/>
            <a:ext cx="4330509" cy="3053348"/>
          </a:xfr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2" y="533400"/>
            <a:ext cx="6530872" cy="914400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Année  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2017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2411760" y="5085184"/>
            <a:ext cx="6098887" cy="648072"/>
          </a:xfrm>
        </p:spPr>
        <p:txBody>
          <a:bodyPr/>
          <a:lstStyle/>
          <a:p>
            <a:r>
              <a:rPr lang="fr-FR" dirty="0" smtClean="0"/>
              <a:t> 	</a:t>
            </a:r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Château de Villandry</a:t>
            </a:r>
          </a:p>
          <a:p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    Indre et Loire</a:t>
            </a:r>
            <a:endParaRPr lang="fr-F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Espace réservé du contenu 10" descr="chateau villandry sit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484784"/>
            <a:ext cx="5476420" cy="3240359"/>
          </a:xfr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Année  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2017 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32040" y="2780928"/>
            <a:ext cx="3578607" cy="2872986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 de Villandry</a:t>
            </a:r>
          </a:p>
          <a:p>
            <a:endParaRPr lang="fr-FR" sz="2200" b="1" dirty="0" smtClean="0">
              <a:solidFill>
                <a:schemeClr val="accent3">
                  <a:lumMod val="75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sz="2200" b="1" dirty="0" smtClean="0">
              <a:solidFill>
                <a:schemeClr val="accent3">
                  <a:lumMod val="75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fr-FR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10-11 juin 2017</a:t>
            </a:r>
          </a:p>
        </p:txBody>
      </p:sp>
      <p:pic>
        <p:nvPicPr>
          <p:cNvPr id="5" name="Espace réservé du contenu 4" descr="afficheTRlallemand_rougesit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38539" y="2536571"/>
            <a:ext cx="1072896" cy="1511808"/>
          </a:xfrm>
        </p:spPr>
      </p:pic>
      <p:pic>
        <p:nvPicPr>
          <p:cNvPr id="6" name="Image 5" descr="affiche rougeroza lallemand 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836712"/>
            <a:ext cx="3384376" cy="478520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44008" y="620688"/>
            <a:ext cx="3866576" cy="611088"/>
          </a:xfrm>
          <a:noFill/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	Année 2003 </a:t>
            </a:r>
            <a:b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 21-22 juin </a:t>
            </a:r>
            <a:endParaRPr lang="fr-FR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5148064" y="1268760"/>
            <a:ext cx="3528392" cy="4385154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002060"/>
                </a:solidFill>
              </a:rPr>
              <a:t>1</a:t>
            </a:r>
            <a:r>
              <a:rPr lang="fr-FR" baseline="30000" dirty="0" smtClean="0">
                <a:solidFill>
                  <a:srgbClr val="002060"/>
                </a:solidFill>
              </a:rPr>
              <a:t>ère</a:t>
            </a:r>
            <a:r>
              <a:rPr lang="fr-FR" dirty="0" smtClean="0">
                <a:solidFill>
                  <a:srgbClr val="002060"/>
                </a:solidFill>
              </a:rPr>
              <a:t>: </a:t>
            </a:r>
            <a:r>
              <a:rPr lang="fr-FR" b="1" dirty="0" smtClean="0">
                <a:solidFill>
                  <a:srgbClr val="002060"/>
                </a:solidFill>
              </a:rPr>
              <a:t>Maria Leconte 	</a:t>
            </a:r>
            <a:r>
              <a:rPr lang="fr-FR" b="1" dirty="0" smtClean="0">
                <a:solidFill>
                  <a:srgbClr val="002060"/>
                </a:solidFill>
              </a:rPr>
              <a:t>              </a:t>
            </a:r>
            <a:r>
              <a:rPr lang="fr-FR" dirty="0" smtClean="0">
                <a:solidFill>
                  <a:srgbClr val="002060"/>
                </a:solidFill>
              </a:rPr>
              <a:t>8/9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2</a:t>
            </a:r>
            <a:r>
              <a:rPr lang="fr-FR" baseline="30000" dirty="0" smtClean="0">
                <a:solidFill>
                  <a:srgbClr val="002060"/>
                </a:solidFill>
              </a:rPr>
              <a:t>ème </a:t>
            </a:r>
            <a:r>
              <a:rPr lang="fr-FR" dirty="0" smtClean="0">
                <a:solidFill>
                  <a:srgbClr val="002060"/>
                </a:solidFill>
              </a:rPr>
              <a:t>: Roza Lallemand             7,5/9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3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fr-FR" dirty="0" smtClean="0">
                <a:solidFill>
                  <a:srgbClr val="002060"/>
                </a:solidFill>
              </a:rPr>
              <a:t> : Silvia Collas                  7,5/9</a:t>
            </a:r>
          </a:p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sz="3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Hôtel </a:t>
            </a:r>
            <a:r>
              <a:rPr lang="fr-FR" sz="3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Tulip</a:t>
            </a:r>
            <a:r>
              <a:rPr lang="fr-FR" sz="3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Inn ***</a:t>
            </a:r>
            <a:endParaRPr lang="fr-FR" sz="32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fr-FR" sz="32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fr-FR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Ivry sur Seine</a:t>
            </a:r>
          </a:p>
          <a:p>
            <a:endParaRPr lang="fr-FR" dirty="0" smtClean="0"/>
          </a:p>
          <a:p>
            <a:r>
              <a:rPr lang="fr-FR" sz="1700" dirty="0" smtClean="0">
                <a:solidFill>
                  <a:srgbClr val="002060"/>
                </a:solidFill>
              </a:rPr>
              <a:t>Total Participantes:	373</a:t>
            </a:r>
            <a:br>
              <a:rPr lang="fr-FR" sz="1700" dirty="0" smtClean="0">
                <a:solidFill>
                  <a:srgbClr val="002060"/>
                </a:solidFill>
              </a:rPr>
            </a:br>
            <a:endParaRPr lang="fr-FR" sz="1700" dirty="0" smtClean="0">
              <a:solidFill>
                <a:srgbClr val="002060"/>
              </a:solidFill>
            </a:endParaRPr>
          </a:p>
          <a:p>
            <a:r>
              <a:rPr lang="fr-FR" sz="1700" dirty="0" smtClean="0">
                <a:solidFill>
                  <a:srgbClr val="002060"/>
                </a:solidFill>
              </a:rPr>
              <a:t>Ligues:                   	</a:t>
            </a:r>
            <a:r>
              <a:rPr lang="fr-FR" sz="1700" dirty="0" smtClean="0">
                <a:solidFill>
                  <a:srgbClr val="002060"/>
                </a:solidFill>
              </a:rPr>
              <a:t>  18</a:t>
            </a:r>
            <a:r>
              <a:rPr lang="fr-FR" sz="1700" dirty="0" smtClean="0">
                <a:solidFill>
                  <a:srgbClr val="002060"/>
                </a:solidFill>
              </a:rPr>
              <a:t/>
            </a:r>
            <a:br>
              <a:rPr lang="fr-FR" sz="1700" dirty="0" smtClean="0">
                <a:solidFill>
                  <a:srgbClr val="002060"/>
                </a:solidFill>
              </a:rPr>
            </a:br>
            <a:endParaRPr lang="fr-FR" sz="1700" dirty="0" smtClean="0">
              <a:solidFill>
                <a:srgbClr val="002060"/>
              </a:solidFill>
            </a:endParaRPr>
          </a:p>
          <a:p>
            <a:r>
              <a:rPr lang="fr-FR" sz="1700" dirty="0" smtClean="0">
                <a:solidFill>
                  <a:srgbClr val="002060"/>
                </a:solidFill>
              </a:rPr>
              <a:t>Finale:                   	</a:t>
            </a:r>
            <a:r>
              <a:rPr lang="fr-FR" sz="1700" dirty="0" smtClean="0">
                <a:solidFill>
                  <a:srgbClr val="002060"/>
                </a:solidFill>
              </a:rPr>
              <a:t>  34</a:t>
            </a:r>
            <a:endParaRPr lang="fr-FR" sz="1700" dirty="0">
              <a:solidFill>
                <a:srgbClr val="002060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467544" y="908720"/>
            <a:ext cx="4026652" cy="4724402"/>
          </a:xfrm>
        </p:spPr>
        <p:txBody>
          <a:bodyPr/>
          <a:lstStyle/>
          <a:p>
            <a:endParaRPr lang="fr-FR" dirty="0" smtClean="0"/>
          </a:p>
          <a:p>
            <a:pPr>
              <a:buNone/>
            </a:pPr>
            <a:endParaRPr lang="fr-FR" dirty="0"/>
          </a:p>
        </p:txBody>
      </p:sp>
      <p:pic>
        <p:nvPicPr>
          <p:cNvPr id="8" name="Image 7" descr="afficherapide2003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67" y="764704"/>
            <a:ext cx="3828570" cy="529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rapidefemininFranceCHAUMONT2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836712"/>
            <a:ext cx="4015808" cy="4955694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538784" y="908720"/>
            <a:ext cx="2971800" cy="539080"/>
          </a:xfrm>
          <a:noFill/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ANNEE 2004</a:t>
            </a:r>
            <a:endParaRPr lang="fr-FR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2"/>
          </p:nvPr>
        </p:nvSpPr>
        <p:spPr>
          <a:xfrm>
            <a:off x="5220072" y="1447802"/>
            <a:ext cx="3290575" cy="4206112"/>
          </a:xfrm>
        </p:spPr>
        <p:txBody>
          <a:bodyPr>
            <a:normAutofit fontScale="92500" lnSpcReduction="10000"/>
          </a:bodyPr>
          <a:lstStyle/>
          <a:p>
            <a:r>
              <a:rPr lang="fr-FR" sz="1300" b="1" dirty="0" smtClean="0">
                <a:solidFill>
                  <a:srgbClr val="002060"/>
                </a:solidFill>
              </a:rPr>
              <a:t>1</a:t>
            </a:r>
            <a:r>
              <a:rPr lang="fr-FR" sz="1300" b="1" baseline="30000" dirty="0" smtClean="0">
                <a:solidFill>
                  <a:srgbClr val="002060"/>
                </a:solidFill>
              </a:rPr>
              <a:t>ère</a:t>
            </a:r>
            <a:r>
              <a:rPr lang="fr-FR" sz="1300" b="1" dirty="0" smtClean="0">
                <a:solidFill>
                  <a:srgbClr val="002060"/>
                </a:solidFill>
              </a:rPr>
              <a:t> </a:t>
            </a:r>
            <a:r>
              <a:rPr lang="fr-FR" sz="1300" b="1" dirty="0" smtClean="0">
                <a:solidFill>
                  <a:srgbClr val="002060"/>
                </a:solidFill>
              </a:rPr>
              <a:t>: </a:t>
            </a:r>
            <a:r>
              <a:rPr lang="fr-FR" b="1" dirty="0" smtClean="0">
                <a:solidFill>
                  <a:srgbClr val="002060"/>
                </a:solidFill>
              </a:rPr>
              <a:t>Sandrine  </a:t>
            </a:r>
            <a:r>
              <a:rPr lang="fr-FR" b="1" dirty="0" err="1" smtClean="0">
                <a:solidFill>
                  <a:srgbClr val="002060"/>
                </a:solidFill>
              </a:rPr>
              <a:t>Brunstein</a:t>
            </a:r>
            <a:r>
              <a:rPr lang="fr-FR" dirty="0" smtClean="0">
                <a:solidFill>
                  <a:srgbClr val="002060"/>
                </a:solidFill>
              </a:rPr>
              <a:t>	7,5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/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>2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fr-FR" dirty="0" smtClean="0">
                <a:solidFill>
                  <a:srgbClr val="002060"/>
                </a:solidFill>
              </a:rPr>
              <a:t>: Pauline </a:t>
            </a:r>
            <a:r>
              <a:rPr lang="fr-FR" dirty="0" smtClean="0">
                <a:solidFill>
                  <a:srgbClr val="002060"/>
                </a:solidFill>
              </a:rPr>
              <a:t>Guichard 	6,5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3</a:t>
            </a:r>
            <a:r>
              <a:rPr lang="fr-FR" baseline="30000" dirty="0" smtClean="0">
                <a:solidFill>
                  <a:srgbClr val="002060"/>
                </a:solidFill>
              </a:rPr>
              <a:t>ème: </a:t>
            </a:r>
            <a:r>
              <a:rPr lang="fr-FR" baseline="30000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Sophie </a:t>
            </a:r>
            <a:r>
              <a:rPr lang="fr-FR" dirty="0" err="1" smtClean="0">
                <a:solidFill>
                  <a:srgbClr val="002060"/>
                </a:solidFill>
              </a:rPr>
              <a:t>Lam</a:t>
            </a:r>
            <a:r>
              <a:rPr lang="fr-FR" dirty="0" smtClean="0">
                <a:solidFill>
                  <a:srgbClr val="002060"/>
                </a:solidFill>
              </a:rPr>
              <a:t> 		6,5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/>
          </a:p>
          <a:p>
            <a:pPr algn="ctr"/>
            <a: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CHAUMONT</a:t>
            </a:r>
            <a:b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fr-FR" sz="28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Ancienne  Bibliothèque</a:t>
            </a:r>
          </a:p>
          <a:p>
            <a:endParaRPr lang="fr-FR" dirty="0" smtClean="0"/>
          </a:p>
          <a:p>
            <a:r>
              <a:rPr lang="fr-FR" b="1" dirty="0" smtClean="0">
                <a:solidFill>
                  <a:schemeClr val="accent1"/>
                </a:solidFill>
              </a:rPr>
              <a:t>      </a:t>
            </a:r>
            <a:endParaRPr lang="fr-FR" dirty="0" smtClean="0"/>
          </a:p>
          <a:p>
            <a:r>
              <a:rPr lang="fr-FR" sz="1700" dirty="0" smtClean="0">
                <a:solidFill>
                  <a:srgbClr val="002060"/>
                </a:solidFill>
              </a:rPr>
              <a:t>Total Participantes:     360</a:t>
            </a:r>
            <a:br>
              <a:rPr lang="fr-FR" sz="1700" dirty="0" smtClean="0">
                <a:solidFill>
                  <a:srgbClr val="002060"/>
                </a:solidFill>
              </a:rPr>
            </a:br>
            <a:endParaRPr lang="fr-FR" sz="1700" dirty="0" smtClean="0">
              <a:solidFill>
                <a:srgbClr val="002060"/>
              </a:solidFill>
            </a:endParaRPr>
          </a:p>
          <a:p>
            <a:r>
              <a:rPr lang="fr-FR" sz="1700" dirty="0" smtClean="0">
                <a:solidFill>
                  <a:srgbClr val="002060"/>
                </a:solidFill>
              </a:rPr>
              <a:t>Finale:                       </a:t>
            </a:r>
            <a:r>
              <a:rPr lang="fr-FR" sz="1700" dirty="0" smtClean="0">
                <a:solidFill>
                  <a:srgbClr val="002060"/>
                </a:solidFill>
              </a:rPr>
              <a:t> 26</a:t>
            </a:r>
            <a:endParaRPr lang="fr-FR" sz="1700" dirty="0" smtClean="0">
              <a:solidFill>
                <a:srgbClr val="002060"/>
              </a:solidFill>
            </a:endParaRP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761373" y="5700262"/>
            <a:ext cx="4530707" cy="4571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628800"/>
            <a:ext cx="3312368" cy="576064"/>
          </a:xfrm>
          <a:noFill/>
        </p:spPr>
        <p:txBody>
          <a:bodyPr/>
          <a:lstStyle/>
          <a:p>
            <a:pPr algn="ctr"/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CHAUMONT     2004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755576" y="1484784"/>
            <a:ext cx="7755071" cy="4169130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	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  Les joueuses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	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 descr="championnes 2004 Chaumont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700808"/>
            <a:ext cx="3600398" cy="2808312"/>
          </a:xfrm>
        </p:spPr>
      </p:pic>
      <p:pic>
        <p:nvPicPr>
          <p:cNvPr id="7" name="Image 6" descr="jRapide 2004 chaumontoueus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2996952"/>
            <a:ext cx="3744416" cy="259228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580112" y="4797152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</a:rPr>
              <a:t>Les championnes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0032" y="620688"/>
            <a:ext cx="2376264" cy="720080"/>
          </a:xfrm>
          <a:noFill/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ANNEE 2005 </a:t>
            </a:r>
            <a:b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fr-F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</a:t>
            </a:r>
            <a:r>
              <a:rPr lang="fr-FR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25-26 juin </a:t>
            </a:r>
            <a:endParaRPr lang="fr-FR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860032" y="1484784"/>
            <a:ext cx="3691880" cy="4206112"/>
          </a:xfrm>
        </p:spPr>
        <p:txBody>
          <a:bodyPr>
            <a:normAutofit/>
          </a:bodyPr>
          <a:lstStyle/>
          <a:p>
            <a:endParaRPr lang="fr-FR" b="1" dirty="0" smtClean="0">
              <a:solidFill>
                <a:srgbClr val="002060"/>
              </a:solidFill>
            </a:endParaRPr>
          </a:p>
          <a:p>
            <a:r>
              <a:rPr lang="fr-FR" b="1" dirty="0" smtClean="0">
                <a:solidFill>
                  <a:srgbClr val="002060"/>
                </a:solidFill>
              </a:rPr>
              <a:t>1</a:t>
            </a:r>
            <a:r>
              <a:rPr lang="fr-FR" b="1" baseline="30000" dirty="0" smtClean="0">
                <a:solidFill>
                  <a:srgbClr val="002060"/>
                </a:solidFill>
              </a:rPr>
              <a:t>ère</a:t>
            </a:r>
            <a:r>
              <a:rPr lang="fr-FR" b="1" dirty="0" smtClean="0">
                <a:solidFill>
                  <a:srgbClr val="002060"/>
                </a:solidFill>
              </a:rPr>
              <a:t> Victoria Schweitzer      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9/9</a:t>
            </a:r>
            <a:r>
              <a:rPr lang="fr-FR" dirty="0" smtClean="0">
                <a:solidFill>
                  <a:srgbClr val="002060"/>
                </a:solidFill>
              </a:rPr>
              <a:t>	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2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fr-FR" dirty="0" smtClean="0">
                <a:solidFill>
                  <a:srgbClr val="002060"/>
                </a:solidFill>
              </a:rPr>
              <a:t>: Roza Lallemand        	8/9</a:t>
            </a:r>
          </a:p>
          <a:p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3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fr-FR" dirty="0" smtClean="0">
                <a:solidFill>
                  <a:srgbClr val="002060"/>
                </a:solidFill>
              </a:rPr>
              <a:t>: Marion Penalver       	6,5/9</a:t>
            </a:r>
          </a:p>
          <a:p>
            <a:endParaRPr lang="fr-FR" dirty="0" smtClean="0"/>
          </a:p>
          <a:p>
            <a:endParaRPr lang="fr-FR" dirty="0" smtClean="0"/>
          </a:p>
          <a:p>
            <a:pPr algn="ctr"/>
            <a:r>
              <a:rPr lang="fr-FR" dirty="0" smtClean="0"/>
              <a:t> </a:t>
            </a:r>
            <a:r>
              <a:rPr lang="fr-FR" sz="2200" b="1" dirty="0" smtClean="0">
                <a:solidFill>
                  <a:schemeClr val="accent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ANNEMASSE</a:t>
            </a:r>
          </a:p>
          <a:p>
            <a:pPr algn="ctr"/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 Maison de la Culture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b="1" dirty="0" smtClean="0">
                <a:solidFill>
                  <a:srgbClr val="002060"/>
                </a:solidFill>
              </a:rPr>
              <a:t>Total participantes:	369</a:t>
            </a:r>
            <a:br>
              <a:rPr lang="fr-FR" b="1" dirty="0" smtClean="0">
                <a:solidFill>
                  <a:srgbClr val="002060"/>
                </a:solidFill>
              </a:rPr>
            </a:br>
            <a:endParaRPr lang="fr-FR" b="1" dirty="0" smtClean="0">
              <a:solidFill>
                <a:srgbClr val="002060"/>
              </a:solidFill>
            </a:endParaRPr>
          </a:p>
          <a:p>
            <a:r>
              <a:rPr lang="fr-FR" b="1" dirty="0" smtClean="0">
                <a:solidFill>
                  <a:srgbClr val="002060"/>
                </a:solidFill>
              </a:rPr>
              <a:t>Finale:       		  36	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Espace réservé du contenu 4" descr="Affiche-feminine-2005-A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620688"/>
            <a:ext cx="3513460" cy="4968552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5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1539</TotalTime>
  <Words>710</Words>
  <Application>Microsoft Office PowerPoint</Application>
  <PresentationFormat>Affichage à l'écran (4:3)</PresentationFormat>
  <Paragraphs>615</Paragraphs>
  <Slides>54</Slides>
  <Notes>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6" baseType="lpstr">
      <vt:lpstr>Aspect</vt:lpstr>
      <vt:lpstr>Objet d’environnement du Gestionnaire de liaisons</vt:lpstr>
      <vt:lpstr>CHAMPIONNAT DE FRANCE FEMININ  DE PARTIES RAPIDES</vt:lpstr>
      <vt:lpstr>Diapositive 2</vt:lpstr>
      <vt:lpstr> Roza Lallemand</vt:lpstr>
      <vt:lpstr>Diapositive 4</vt:lpstr>
      <vt:lpstr>Année 2002</vt:lpstr>
      <vt:lpstr>     Année 2003    21-22 juin </vt:lpstr>
      <vt:lpstr>ANNEE 2004</vt:lpstr>
      <vt:lpstr>CHAUMONT     2004</vt:lpstr>
      <vt:lpstr>    ANNEE 2005       25-26 juin </vt:lpstr>
      <vt:lpstr>ANNEE    2005</vt:lpstr>
      <vt:lpstr>ANNEE 2005</vt:lpstr>
      <vt:lpstr>   ANNEE 2006 - St Quentin Palais de Fervaques</vt:lpstr>
      <vt:lpstr>ANNEE 2006</vt:lpstr>
      <vt:lpstr>ANNEE 2006</vt:lpstr>
      <vt:lpstr>    ANNEE 2007</vt:lpstr>
      <vt:lpstr>ANNEE 2007   </vt:lpstr>
      <vt:lpstr>ANNEE 2008</vt:lpstr>
      <vt:lpstr>ANNEE     2008</vt:lpstr>
      <vt:lpstr>ANNEE 2008</vt:lpstr>
      <vt:lpstr>ANNEE 2008</vt:lpstr>
      <vt:lpstr>ANNEE 2009</vt:lpstr>
      <vt:lpstr> </vt:lpstr>
      <vt:lpstr>   Trophée Roza Lallemand 2009</vt:lpstr>
      <vt:lpstr>Trophée Roza Lallemand 2010</vt:lpstr>
      <vt:lpstr>Diapositive 25</vt:lpstr>
      <vt:lpstr>Trophée Roza Lallemand  2010</vt:lpstr>
      <vt:lpstr>Diapositive 27</vt:lpstr>
      <vt:lpstr>Trophée Roza Lallemand 2011</vt:lpstr>
      <vt:lpstr>Trophée Roza Lallemand 2011</vt:lpstr>
      <vt:lpstr>Année  2012</vt:lpstr>
      <vt:lpstr>  TROPHEE ROZA LALLEMAND 2012</vt:lpstr>
      <vt:lpstr>Trophée Roza Lallemand 2012</vt:lpstr>
      <vt:lpstr>Année     2013</vt:lpstr>
      <vt:lpstr>Trophée Roza Lallemand 2013</vt:lpstr>
      <vt:lpstr>Lancement de la 1ère Ronde </vt:lpstr>
      <vt:lpstr>Lancement de la ronde 6</vt:lpstr>
      <vt:lpstr>TROPHEE ROZA LALLEMAND 2013</vt:lpstr>
      <vt:lpstr>TROPHEE ROZA LALLEMAND 2013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Trophée Roza Lallemand 2015</vt:lpstr>
      <vt:lpstr> PODIUM 2015</vt:lpstr>
      <vt:lpstr> Les joueuses primées -2015</vt:lpstr>
      <vt:lpstr>         TROPHEE ROZA LALLEMAND</vt:lpstr>
      <vt:lpstr>  TROPHEE ROZA LALLEMAND 2016</vt:lpstr>
      <vt:lpstr>Trophée Roza Lallemand 2016</vt:lpstr>
      <vt:lpstr>TROPHEE ROZA LALLEMAND 2016</vt:lpstr>
      <vt:lpstr>              Année  2017</vt:lpstr>
      <vt:lpstr>   Année  2017 </vt:lpstr>
    </vt:vector>
  </TitlesOfParts>
  <Company>paradis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ange</dc:creator>
  <cp:lastModifiedBy>ange</cp:lastModifiedBy>
  <cp:revision>452</cp:revision>
  <dcterms:created xsi:type="dcterms:W3CDTF">2014-04-26T11:53:40Z</dcterms:created>
  <dcterms:modified xsi:type="dcterms:W3CDTF">2017-05-22T15:26:01Z</dcterms:modified>
</cp:coreProperties>
</file>